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721" r:id="rId2"/>
    <p:sldId id="725" r:id="rId3"/>
    <p:sldId id="729" r:id="rId4"/>
    <p:sldId id="728" r:id="rId5"/>
  </p:sldIdLst>
  <p:sldSz cx="12192000" cy="6858000"/>
  <p:notesSz cx="6742113" cy="98758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08F05-BA92-41D9-AEA7-ED261453133E}" v="4" dt="2025-02-10T09:23:47.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lman Reetta" userId="70021138-71c9-492f-bdae-577651543919" providerId="ADAL" clId="{C5A08F05-BA92-41D9-AEA7-ED261453133E}"/>
    <pc:docChg chg="undo custSel addSld delSld modSld">
      <pc:chgData name="Sohlman Reetta" userId="70021138-71c9-492f-bdae-577651543919" providerId="ADAL" clId="{C5A08F05-BA92-41D9-AEA7-ED261453133E}" dt="2025-02-10T12:45:48.990" v="260" actId="20577"/>
      <pc:docMkLst>
        <pc:docMk/>
      </pc:docMkLst>
      <pc:sldChg chg="addSp delSp modSp mod">
        <pc:chgData name="Sohlman Reetta" userId="70021138-71c9-492f-bdae-577651543919" providerId="ADAL" clId="{C5A08F05-BA92-41D9-AEA7-ED261453133E}" dt="2025-02-10T09:24:47.357" v="259" actId="732"/>
        <pc:sldMkLst>
          <pc:docMk/>
          <pc:sldMk cId="2433179547" sldId="721"/>
        </pc:sldMkLst>
        <pc:spChg chg="mod">
          <ac:chgData name="Sohlman Reetta" userId="70021138-71c9-492f-bdae-577651543919" providerId="ADAL" clId="{C5A08F05-BA92-41D9-AEA7-ED261453133E}" dt="2025-02-06T10:43:40.487" v="0" actId="20577"/>
          <ac:spMkLst>
            <pc:docMk/>
            <pc:sldMk cId="2433179547" sldId="721"/>
            <ac:spMk id="3" creationId="{F27A2036-C353-4C31-981F-12796107B6E5}"/>
          </ac:spMkLst>
        </pc:spChg>
        <pc:spChg chg="mod">
          <ac:chgData name="Sohlman Reetta" userId="70021138-71c9-492f-bdae-577651543919" providerId="ADAL" clId="{C5A08F05-BA92-41D9-AEA7-ED261453133E}" dt="2025-02-06T10:44:07.558" v="1" actId="20577"/>
          <ac:spMkLst>
            <pc:docMk/>
            <pc:sldMk cId="2433179547" sldId="721"/>
            <ac:spMk id="4" creationId="{C0784644-F130-4997-86F0-8EE7054B8172}"/>
          </ac:spMkLst>
        </pc:spChg>
        <pc:spChg chg="mod">
          <ac:chgData name="Sohlman Reetta" userId="70021138-71c9-492f-bdae-577651543919" providerId="ADAL" clId="{C5A08F05-BA92-41D9-AEA7-ED261453133E}" dt="2025-02-06T10:44:19.736" v="5" actId="2711"/>
          <ac:spMkLst>
            <pc:docMk/>
            <pc:sldMk cId="2433179547" sldId="721"/>
            <ac:spMk id="6" creationId="{31D1A0B9-996D-42F0-B674-A87D28690675}"/>
          </ac:spMkLst>
        </pc:spChg>
        <pc:spChg chg="mod">
          <ac:chgData name="Sohlman Reetta" userId="70021138-71c9-492f-bdae-577651543919" providerId="ADAL" clId="{C5A08F05-BA92-41D9-AEA7-ED261453133E}" dt="2025-02-06T10:47:13.440" v="23" actId="20577"/>
          <ac:spMkLst>
            <pc:docMk/>
            <pc:sldMk cId="2433179547" sldId="721"/>
            <ac:spMk id="8" creationId="{0ED51874-F5A3-4D97-8DEB-102960B9599A}"/>
          </ac:spMkLst>
        </pc:spChg>
        <pc:spChg chg="add del mod">
          <ac:chgData name="Sohlman Reetta" userId="70021138-71c9-492f-bdae-577651543919" providerId="ADAL" clId="{C5A08F05-BA92-41D9-AEA7-ED261453133E}" dt="2025-02-06T10:46:09.778" v="10" actId="478"/>
          <ac:spMkLst>
            <pc:docMk/>
            <pc:sldMk cId="2433179547" sldId="721"/>
            <ac:spMk id="18" creationId="{C14947EA-D678-F086-E246-5320FDD21F22}"/>
          </ac:spMkLst>
        </pc:spChg>
        <pc:picChg chg="add mod ord modCrop">
          <ac:chgData name="Sohlman Reetta" userId="70021138-71c9-492f-bdae-577651543919" providerId="ADAL" clId="{C5A08F05-BA92-41D9-AEA7-ED261453133E}" dt="2025-02-10T09:24:47.357" v="259" actId="732"/>
          <ac:picMkLst>
            <pc:docMk/>
            <pc:sldMk cId="2433179547" sldId="721"/>
            <ac:picMk id="5" creationId="{7C9376B6-8A67-2F49-5322-345E51F8820D}"/>
          </ac:picMkLst>
        </pc:picChg>
        <pc:picChg chg="del">
          <ac:chgData name="Sohlman Reetta" userId="70021138-71c9-492f-bdae-577651543919" providerId="ADAL" clId="{C5A08F05-BA92-41D9-AEA7-ED261453133E}" dt="2025-02-06T10:46:04.840" v="7" actId="478"/>
          <ac:picMkLst>
            <pc:docMk/>
            <pc:sldMk cId="2433179547" sldId="721"/>
            <ac:picMk id="13" creationId="{BFFBBF07-1356-F3B0-7075-057CA1609278}"/>
          </ac:picMkLst>
        </pc:picChg>
        <pc:picChg chg="add del mod modCrop">
          <ac:chgData name="Sohlman Reetta" userId="70021138-71c9-492f-bdae-577651543919" providerId="ADAL" clId="{C5A08F05-BA92-41D9-AEA7-ED261453133E}" dt="2025-02-10T09:24:31.106" v="253" actId="478"/>
          <ac:picMkLst>
            <pc:docMk/>
            <pc:sldMk cId="2433179547" sldId="721"/>
            <ac:picMk id="16" creationId="{18FE4ADB-9B99-6B9D-EBE2-28ADE8414015}"/>
          </ac:picMkLst>
        </pc:picChg>
        <pc:picChg chg="add del mod">
          <ac:chgData name="Sohlman Reetta" userId="70021138-71c9-492f-bdae-577651543919" providerId="ADAL" clId="{C5A08F05-BA92-41D9-AEA7-ED261453133E}" dt="2025-02-06T10:47:18.279" v="24" actId="478"/>
          <ac:picMkLst>
            <pc:docMk/>
            <pc:sldMk cId="2433179547" sldId="721"/>
            <ac:picMk id="20" creationId="{FA41D672-C962-58B7-1447-6A114E4FD99C}"/>
          </ac:picMkLst>
        </pc:picChg>
      </pc:sldChg>
      <pc:sldChg chg="del">
        <pc:chgData name="Sohlman Reetta" userId="70021138-71c9-492f-bdae-577651543919" providerId="ADAL" clId="{C5A08F05-BA92-41D9-AEA7-ED261453133E}" dt="2025-02-10T08:52:06.397" v="239" actId="2696"/>
        <pc:sldMkLst>
          <pc:docMk/>
          <pc:sldMk cId="4067765773" sldId="723"/>
        </pc:sldMkLst>
      </pc:sldChg>
      <pc:sldChg chg="addSp delSp modSp mod">
        <pc:chgData name="Sohlman Reetta" userId="70021138-71c9-492f-bdae-577651543919" providerId="ADAL" clId="{C5A08F05-BA92-41D9-AEA7-ED261453133E}" dt="2025-02-10T12:45:48.990" v="260" actId="20577"/>
        <pc:sldMkLst>
          <pc:docMk/>
          <pc:sldMk cId="304878861" sldId="725"/>
        </pc:sldMkLst>
        <pc:spChg chg="mod">
          <ac:chgData name="Sohlman Reetta" userId="70021138-71c9-492f-bdae-577651543919" providerId="ADAL" clId="{C5A08F05-BA92-41D9-AEA7-ED261453133E}" dt="2025-02-10T12:45:48.990" v="260" actId="20577"/>
          <ac:spMkLst>
            <pc:docMk/>
            <pc:sldMk cId="304878861" sldId="725"/>
            <ac:spMk id="5" creationId="{B66FB4A8-E693-CA78-A9CD-C9676EF87878}"/>
          </ac:spMkLst>
        </pc:spChg>
        <pc:spChg chg="mod">
          <ac:chgData name="Sohlman Reetta" userId="70021138-71c9-492f-bdae-577651543919" providerId="ADAL" clId="{C5A08F05-BA92-41D9-AEA7-ED261453133E}" dt="2025-02-06T10:47:46.547" v="27" actId="20577"/>
          <ac:spMkLst>
            <pc:docMk/>
            <pc:sldMk cId="304878861" sldId="725"/>
            <ac:spMk id="6" creationId="{C19256CF-FA80-49B1-8B1F-638886945094}"/>
          </ac:spMkLst>
        </pc:spChg>
        <pc:spChg chg="mod">
          <ac:chgData name="Sohlman Reetta" userId="70021138-71c9-492f-bdae-577651543919" providerId="ADAL" clId="{C5A08F05-BA92-41D9-AEA7-ED261453133E}" dt="2025-02-10T06:35:47.390" v="220" actId="20577"/>
          <ac:spMkLst>
            <pc:docMk/>
            <pc:sldMk cId="304878861" sldId="725"/>
            <ac:spMk id="7" creationId="{CD4F82F0-8890-495D-8BC0-F62806F1D70B}"/>
          </ac:spMkLst>
        </pc:spChg>
        <pc:graphicFrameChg chg="modGraphic">
          <ac:chgData name="Sohlman Reetta" userId="70021138-71c9-492f-bdae-577651543919" providerId="ADAL" clId="{C5A08F05-BA92-41D9-AEA7-ED261453133E}" dt="2025-02-10T06:35:34.852" v="216" actId="20577"/>
          <ac:graphicFrameMkLst>
            <pc:docMk/>
            <pc:sldMk cId="304878861" sldId="725"/>
            <ac:graphicFrameMk id="10" creationId="{1DB6D537-A8C8-1E4D-C226-2FE6A31CFC3E}"/>
          </ac:graphicFrameMkLst>
        </pc:graphicFrameChg>
        <pc:picChg chg="add del mod">
          <ac:chgData name="Sohlman Reetta" userId="70021138-71c9-492f-bdae-577651543919" providerId="ADAL" clId="{C5A08F05-BA92-41D9-AEA7-ED261453133E}" dt="2025-02-06T10:49:49.041" v="104" actId="478"/>
          <ac:picMkLst>
            <pc:docMk/>
            <pc:sldMk cId="304878861" sldId="725"/>
            <ac:picMk id="44" creationId="{886DA66C-EE83-B04F-B697-5ED90F5FA2C6}"/>
          </ac:picMkLst>
        </pc:picChg>
        <pc:picChg chg="add del mod">
          <ac:chgData name="Sohlman Reetta" userId="70021138-71c9-492f-bdae-577651543919" providerId="ADAL" clId="{C5A08F05-BA92-41D9-AEA7-ED261453133E}" dt="2025-02-10T06:35:04.882" v="207" actId="478"/>
          <ac:picMkLst>
            <pc:docMk/>
            <pc:sldMk cId="304878861" sldId="725"/>
            <ac:picMk id="46" creationId="{169CB0BA-B321-A5DC-B1C5-7BD27BB45CCF}"/>
          </ac:picMkLst>
        </pc:picChg>
        <pc:picChg chg="add del">
          <ac:chgData name="Sohlman Reetta" userId="70021138-71c9-492f-bdae-577651543919" providerId="ADAL" clId="{C5A08F05-BA92-41D9-AEA7-ED261453133E}" dt="2025-02-10T06:35:40.747" v="217" actId="478"/>
          <ac:picMkLst>
            <pc:docMk/>
            <pc:sldMk cId="304878861" sldId="725"/>
            <ac:picMk id="48" creationId="{32452F51-213F-0089-D99F-11E0A29CB4B7}"/>
          </ac:picMkLst>
        </pc:picChg>
      </pc:sldChg>
      <pc:sldChg chg="addSp delSp modSp add mod">
        <pc:chgData name="Sohlman Reetta" userId="70021138-71c9-492f-bdae-577651543919" providerId="ADAL" clId="{C5A08F05-BA92-41D9-AEA7-ED261453133E}" dt="2025-02-10T09:23:57.613" v="252" actId="962"/>
        <pc:sldMkLst>
          <pc:docMk/>
          <pc:sldMk cId="2776901582" sldId="728"/>
        </pc:sldMkLst>
        <pc:spChg chg="add del mod">
          <ac:chgData name="Sohlman Reetta" userId="70021138-71c9-492f-bdae-577651543919" providerId="ADAL" clId="{C5A08F05-BA92-41D9-AEA7-ED261453133E}" dt="2025-02-10T09:23:47.411" v="249" actId="931"/>
          <ac:spMkLst>
            <pc:docMk/>
            <pc:sldMk cId="2776901582" sldId="728"/>
            <ac:spMk id="3" creationId="{057A7AE5-FE48-22EF-5EA7-003BAEF0AA68}"/>
          </ac:spMkLst>
        </pc:spChg>
        <pc:spChg chg="mod">
          <ac:chgData name="Sohlman Reetta" userId="70021138-71c9-492f-bdae-577651543919" providerId="ADAL" clId="{C5A08F05-BA92-41D9-AEA7-ED261453133E}" dt="2025-02-10T09:23:39.246" v="247" actId="20577"/>
          <ac:spMkLst>
            <pc:docMk/>
            <pc:sldMk cId="2776901582" sldId="728"/>
            <ac:spMk id="7" creationId="{DC657517-3CEC-4343-ABF6-994D5D73A169}"/>
          </ac:spMkLst>
        </pc:spChg>
        <pc:picChg chg="add mod ord">
          <ac:chgData name="Sohlman Reetta" userId="70021138-71c9-492f-bdae-577651543919" providerId="ADAL" clId="{C5A08F05-BA92-41D9-AEA7-ED261453133E}" dt="2025-02-10T09:23:57.613" v="252" actId="962"/>
          <ac:picMkLst>
            <pc:docMk/>
            <pc:sldMk cId="2776901582" sldId="728"/>
            <ac:picMk id="6" creationId="{B9C2E34F-36F4-0FFA-3DB5-66AF9009E20E}"/>
          </ac:picMkLst>
        </pc:picChg>
        <pc:picChg chg="del">
          <ac:chgData name="Sohlman Reetta" userId="70021138-71c9-492f-bdae-577651543919" providerId="ADAL" clId="{C5A08F05-BA92-41D9-AEA7-ED261453133E}" dt="2025-02-10T09:23:41.012" v="248" actId="478"/>
          <ac:picMkLst>
            <pc:docMk/>
            <pc:sldMk cId="2776901582" sldId="728"/>
            <ac:picMk id="8" creationId="{0BEC1019-78BF-38DB-7CB1-1EA3B65709E4}"/>
          </ac:picMkLst>
        </pc:picChg>
      </pc:sldChg>
      <pc:sldChg chg="addSp delSp modSp mod">
        <pc:chgData name="Sohlman Reetta" userId="70021138-71c9-492f-bdae-577651543919" providerId="ADAL" clId="{C5A08F05-BA92-41D9-AEA7-ED261453133E}" dt="2025-02-10T08:51:59.705" v="238" actId="732"/>
        <pc:sldMkLst>
          <pc:docMk/>
          <pc:sldMk cId="2188298790" sldId="729"/>
        </pc:sldMkLst>
        <pc:spChg chg="add del mod">
          <ac:chgData name="Sohlman Reetta" userId="70021138-71c9-492f-bdae-577651543919" providerId="ADAL" clId="{C5A08F05-BA92-41D9-AEA7-ED261453133E}" dt="2025-02-10T08:51:28.793" v="226" actId="931"/>
          <ac:spMkLst>
            <pc:docMk/>
            <pc:sldMk cId="2188298790" sldId="729"/>
            <ac:spMk id="3" creationId="{E9C6C8F2-CA53-1BBD-0F17-A933653535C4}"/>
          </ac:spMkLst>
        </pc:spChg>
        <pc:spChg chg="mod">
          <ac:chgData name="Sohlman Reetta" userId="70021138-71c9-492f-bdae-577651543919" providerId="ADAL" clId="{C5A08F05-BA92-41D9-AEA7-ED261453133E}" dt="2025-02-10T08:51:33.133" v="230" actId="20577"/>
          <ac:spMkLst>
            <pc:docMk/>
            <pc:sldMk cId="2188298790" sldId="729"/>
            <ac:spMk id="5" creationId="{B2D3CD4E-DA31-42A0-801A-3D3CD6057955}"/>
          </ac:spMkLst>
        </pc:spChg>
        <pc:picChg chg="add mod ord modCrop">
          <ac:chgData name="Sohlman Reetta" userId="70021138-71c9-492f-bdae-577651543919" providerId="ADAL" clId="{C5A08F05-BA92-41D9-AEA7-ED261453133E}" dt="2025-02-10T08:51:59.705" v="238" actId="732"/>
          <ac:picMkLst>
            <pc:docMk/>
            <pc:sldMk cId="2188298790" sldId="729"/>
            <ac:picMk id="7" creationId="{6E85E39B-BA7D-7F09-471F-690CB0172182}"/>
          </ac:picMkLst>
        </pc:picChg>
        <pc:picChg chg="del">
          <ac:chgData name="Sohlman Reetta" userId="70021138-71c9-492f-bdae-577651543919" providerId="ADAL" clId="{C5A08F05-BA92-41D9-AEA7-ED261453133E}" dt="2025-02-10T08:51:15.317" v="225" actId="478"/>
          <ac:picMkLst>
            <pc:docMk/>
            <pc:sldMk cId="2188298790" sldId="729"/>
            <ac:picMk id="8" creationId="{44F748C6-33F7-67EA-F6D7-3B4079E19637}"/>
          </ac:picMkLst>
        </pc:picChg>
      </pc:sldChg>
      <pc:sldChg chg="addSp delSp modSp del mod">
        <pc:chgData name="Sohlman Reetta" userId="70021138-71c9-492f-bdae-577651543919" providerId="ADAL" clId="{C5A08F05-BA92-41D9-AEA7-ED261453133E}" dt="2025-02-10T08:52:16.621" v="242" actId="2696"/>
        <pc:sldMkLst>
          <pc:docMk/>
          <pc:sldMk cId="2672433000" sldId="737"/>
        </pc:sldMkLst>
        <pc:spChg chg="add del mod">
          <ac:chgData name="Sohlman Reetta" userId="70021138-71c9-492f-bdae-577651543919" providerId="ADAL" clId="{C5A08F05-BA92-41D9-AEA7-ED261453133E}" dt="2025-02-10T08:52:14.376" v="241" actId="478"/>
          <ac:spMkLst>
            <pc:docMk/>
            <pc:sldMk cId="2672433000" sldId="737"/>
            <ac:spMk id="14" creationId="{78C1CAE5-6129-C6A0-BDE4-7A7745B98AD4}"/>
          </ac:spMkLst>
        </pc:spChg>
        <pc:picChg chg="add del">
          <ac:chgData name="Sohlman Reetta" userId="70021138-71c9-492f-bdae-577651543919" providerId="ADAL" clId="{C5A08F05-BA92-41D9-AEA7-ED261453133E}" dt="2025-02-10T08:52:14.376" v="241" actId="478"/>
          <ac:picMkLst>
            <pc:docMk/>
            <pc:sldMk cId="2672433000" sldId="737"/>
            <ac:picMk id="12" creationId="{6BC8E784-C013-CA23-1BF6-63A713314B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9BB1082-ABF3-4B69-9E61-C89E159D78FB}" type="datetimeFigureOut">
              <a:rPr lang="fi-FI" smtClean="0"/>
              <a:t>10.2.2025</a:t>
            </a:fld>
            <a:endParaRPr lang="fi-FI"/>
          </a:p>
        </p:txBody>
      </p:sp>
      <p:sp>
        <p:nvSpPr>
          <p:cNvPr id="4" name="Dian kuvan paikkamerkki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72364D6-B702-4013-80CF-DCC5EF3F6D67}" type="slidenum">
              <a:rPr lang="fi-FI" smtClean="0"/>
              <a:t>‹#›</a:t>
            </a:fld>
            <a:endParaRPr lang="fi-FI"/>
          </a:p>
        </p:txBody>
      </p:sp>
    </p:spTree>
    <p:extLst>
      <p:ext uri="{BB962C8B-B14F-4D97-AF65-F5344CB8AC3E}">
        <p14:creationId xmlns:p14="http://schemas.microsoft.com/office/powerpoint/2010/main" val="198516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A1D69-43BC-42DB-9A3B-3EFAE797CFF7}"/>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8BD7C3A-04F4-4BB7-B30D-F3A2F32132A7}"/>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39999"/>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DDC80595-67C7-47A0-9E03-5FD3504BAE61}" type="datetime1">
              <a:rPr lang="en-GB" smtClean="0"/>
              <a:t>10/02/2025</a:t>
            </a:fld>
            <a:endParaRPr lang="en-GB"/>
          </a:p>
        </p:txBody>
      </p:sp>
      <p:pic>
        <p:nvPicPr>
          <p:cNvPr id="14" name="Graphic 13">
            <a:extLst>
              <a:ext uri="{FF2B5EF4-FFF2-40B4-BE49-F238E27FC236}">
                <a16:creationId xmlns:a16="http://schemas.microsoft.com/office/drawing/2014/main" id="{DD18F2AC-250E-4B78-9448-89A6AC7155E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51119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0F96B4E7-FBF4-449D-827D-A71E65CDBDAB}"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244B8C62-094D-452E-9E07-1B9040DD8BB1}"/>
              </a:ext>
            </a:extLst>
          </p:cNvPr>
          <p:cNvSpPr>
            <a:spLocks noGrp="1"/>
          </p:cNvSpPr>
          <p:nvPr>
            <p:ph type="pic" sz="quarter" idx="14"/>
          </p:nvPr>
        </p:nvSpPr>
        <p:spPr>
          <a:xfrm>
            <a:off x="0" y="1871663"/>
            <a:ext cx="6064400"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438A7586-D70B-4013-934C-D87318B9F7D0}"/>
              </a:ext>
            </a:extLst>
          </p:cNvPr>
          <p:cNvSpPr>
            <a:spLocks noGrp="1"/>
          </p:cNvSpPr>
          <p:nvPr>
            <p:ph type="pic" sz="quarter" idx="15"/>
          </p:nvPr>
        </p:nvSpPr>
        <p:spPr>
          <a:xfrm>
            <a:off x="6131200" y="1871662"/>
            <a:ext cx="6060115"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34409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9EEFE3A8-481C-4734-A2E3-500944933682}"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Picture Placeholder 8">
            <a:extLst>
              <a:ext uri="{FF2B5EF4-FFF2-40B4-BE49-F238E27FC236}">
                <a16:creationId xmlns:a16="http://schemas.microsoft.com/office/drawing/2014/main" id="{9E650434-F01B-4A60-8E7D-11B9D6D2DD29}"/>
              </a:ext>
            </a:extLst>
          </p:cNvPr>
          <p:cNvSpPr>
            <a:spLocks noGrp="1"/>
          </p:cNvSpPr>
          <p:nvPr>
            <p:ph type="pic" sz="quarter" idx="14"/>
          </p:nvPr>
        </p:nvSpPr>
        <p:spPr>
          <a:xfrm>
            <a:off x="608914" y="1871663"/>
            <a:ext cx="5455486" cy="3887787"/>
          </a:xfrm>
        </p:spPr>
        <p:txBody>
          <a:bodyPr/>
          <a:lstStyle/>
          <a:p>
            <a:r>
              <a:rPr lang="fi-FI"/>
              <a:t>Vedä kuva paikkamerkkiin tai lisää napsauttamalla kuvaketta</a:t>
            </a:r>
            <a:endParaRPr lang="en-GB"/>
          </a:p>
        </p:txBody>
      </p:sp>
      <p:sp>
        <p:nvSpPr>
          <p:cNvPr id="11" name="Picture Placeholder 8">
            <a:extLst>
              <a:ext uri="{FF2B5EF4-FFF2-40B4-BE49-F238E27FC236}">
                <a16:creationId xmlns:a16="http://schemas.microsoft.com/office/drawing/2014/main" id="{6B0D2354-5F80-4555-9116-15475F25D44A}"/>
              </a:ext>
            </a:extLst>
          </p:cNvPr>
          <p:cNvSpPr>
            <a:spLocks noGrp="1"/>
          </p:cNvSpPr>
          <p:nvPr>
            <p:ph type="pic" sz="quarter" idx="15"/>
          </p:nvPr>
        </p:nvSpPr>
        <p:spPr>
          <a:xfrm>
            <a:off x="6131201" y="1871662"/>
            <a:ext cx="5451200"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199933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C2B9C60-57F1-4067-B728-C040E67CDF4B}"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8">
            <a:extLst>
              <a:ext uri="{FF2B5EF4-FFF2-40B4-BE49-F238E27FC236}">
                <a16:creationId xmlns:a16="http://schemas.microsoft.com/office/drawing/2014/main" id="{C7BFC442-A50C-4C75-A941-2F9F44BE49B9}"/>
              </a:ext>
            </a:extLst>
          </p:cNvPr>
          <p:cNvSpPr>
            <a:spLocks noGrp="1"/>
          </p:cNvSpPr>
          <p:nvPr>
            <p:ph type="pic" sz="quarter" idx="14"/>
          </p:nvPr>
        </p:nvSpPr>
        <p:spPr>
          <a:xfrm>
            <a:off x="-1" y="1871662"/>
            <a:ext cx="2991481" cy="3887787"/>
          </a:xfrm>
        </p:spPr>
        <p:txBody>
          <a:bodyPr/>
          <a:lstStyle/>
          <a:p>
            <a:r>
              <a:rPr lang="fi-FI"/>
              <a:t>Vedä kuva paikkamerkkiin tai lisää napsauttamalla kuvaketta</a:t>
            </a:r>
            <a:endParaRPr lang="en-GB"/>
          </a:p>
        </p:txBody>
      </p:sp>
      <p:sp>
        <p:nvSpPr>
          <p:cNvPr id="12" name="Picture Placeholder 8">
            <a:extLst>
              <a:ext uri="{FF2B5EF4-FFF2-40B4-BE49-F238E27FC236}">
                <a16:creationId xmlns:a16="http://schemas.microsoft.com/office/drawing/2014/main" id="{105E8073-E88D-4F89-A9E0-8E01E57144A4}"/>
              </a:ext>
            </a:extLst>
          </p:cNvPr>
          <p:cNvSpPr>
            <a:spLocks noGrp="1"/>
          </p:cNvSpPr>
          <p:nvPr>
            <p:ph type="pic" sz="quarter" idx="16"/>
          </p:nvPr>
        </p:nvSpPr>
        <p:spPr>
          <a:xfrm>
            <a:off x="3065598" y="1871662"/>
            <a:ext cx="2998798" cy="3887787"/>
          </a:xfrm>
        </p:spPr>
        <p:txBody>
          <a:bodyPr/>
          <a:lstStyle/>
          <a:p>
            <a:r>
              <a:rPr lang="fi-FI"/>
              <a:t>Vedä kuva paikkamerkkiin tai lisää napsauttamalla kuvaketta</a:t>
            </a:r>
            <a:endParaRPr lang="en-GB"/>
          </a:p>
        </p:txBody>
      </p:sp>
      <p:sp>
        <p:nvSpPr>
          <p:cNvPr id="15" name="Picture Placeholder 8">
            <a:extLst>
              <a:ext uri="{FF2B5EF4-FFF2-40B4-BE49-F238E27FC236}">
                <a16:creationId xmlns:a16="http://schemas.microsoft.com/office/drawing/2014/main" id="{2555484B-17CF-47CB-9DDA-C0D2820A345E}"/>
              </a:ext>
            </a:extLst>
          </p:cNvPr>
          <p:cNvSpPr>
            <a:spLocks noGrp="1"/>
          </p:cNvSpPr>
          <p:nvPr>
            <p:ph type="pic" sz="quarter" idx="15"/>
          </p:nvPr>
        </p:nvSpPr>
        <p:spPr>
          <a:xfrm>
            <a:off x="6131199" y="1871662"/>
            <a:ext cx="2998799" cy="3887787"/>
          </a:xfrm>
        </p:spPr>
        <p:txBody>
          <a:bodyPr/>
          <a:lstStyle/>
          <a:p>
            <a:r>
              <a:rPr lang="fi-FI"/>
              <a:t>Vedä kuva paikkamerkkiin tai lisää napsauttamalla kuvaketta</a:t>
            </a:r>
            <a:endParaRPr lang="en-GB"/>
          </a:p>
        </p:txBody>
      </p:sp>
      <p:sp>
        <p:nvSpPr>
          <p:cNvPr id="16" name="Picture Placeholder 8">
            <a:extLst>
              <a:ext uri="{FF2B5EF4-FFF2-40B4-BE49-F238E27FC236}">
                <a16:creationId xmlns:a16="http://schemas.microsoft.com/office/drawing/2014/main" id="{53C5BA37-8824-41C5-98DA-AA4C40C29AD5}"/>
              </a:ext>
            </a:extLst>
          </p:cNvPr>
          <p:cNvSpPr>
            <a:spLocks noGrp="1"/>
          </p:cNvSpPr>
          <p:nvPr>
            <p:ph type="pic" sz="quarter" idx="17"/>
          </p:nvPr>
        </p:nvSpPr>
        <p:spPr>
          <a:xfrm>
            <a:off x="9196801" y="1871662"/>
            <a:ext cx="2997016" cy="3887787"/>
          </a:xfrm>
        </p:spPr>
        <p:txBody>
          <a:bodyPr/>
          <a:lstStyle/>
          <a:p>
            <a:r>
              <a:rPr lang="fi-FI"/>
              <a:t>Vedä kuva paikkamerkkiin tai lisää napsauttamalla kuvaketta</a:t>
            </a:r>
            <a:endParaRPr lang="en-GB"/>
          </a:p>
        </p:txBody>
      </p:sp>
    </p:spTree>
    <p:extLst>
      <p:ext uri="{BB962C8B-B14F-4D97-AF65-F5344CB8AC3E}">
        <p14:creationId xmlns:p14="http://schemas.microsoft.com/office/powerpoint/2010/main" val="404123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92AD461-73A6-422C-BD59-A371688754FA}"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8">
            <a:extLst>
              <a:ext uri="{FF2B5EF4-FFF2-40B4-BE49-F238E27FC236}">
                <a16:creationId xmlns:a16="http://schemas.microsoft.com/office/drawing/2014/main" id="{AD6B898D-ADB0-4274-9CB2-949B4222ED49}"/>
              </a:ext>
            </a:extLst>
          </p:cNvPr>
          <p:cNvSpPr>
            <a:spLocks noGrp="1"/>
          </p:cNvSpPr>
          <p:nvPr>
            <p:ph type="pic" sz="quarter" idx="14"/>
          </p:nvPr>
        </p:nvSpPr>
        <p:spPr>
          <a:xfrm>
            <a:off x="608914" y="1871663"/>
            <a:ext cx="5421086"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768AA55D-827B-48F5-9608-8A3CD4B80A51}"/>
              </a:ext>
            </a:extLst>
          </p:cNvPr>
          <p:cNvSpPr>
            <a:spLocks noGrp="1"/>
          </p:cNvSpPr>
          <p:nvPr>
            <p:ph type="body" sz="quarter" idx="16"/>
          </p:nvPr>
        </p:nvSpPr>
        <p:spPr>
          <a:xfrm>
            <a:off x="6161088" y="1871663"/>
            <a:ext cx="5421312"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12246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and Te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C419CB76-596E-44D7-A1FE-C014860B7DDB}"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1871662"/>
            <a:ext cx="5421085" cy="3887787"/>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5419725" cy="3887787"/>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Tree>
    <p:extLst>
      <p:ext uri="{BB962C8B-B14F-4D97-AF65-F5344CB8AC3E}">
        <p14:creationId xmlns:p14="http://schemas.microsoft.com/office/powerpoint/2010/main" val="351444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nd Te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BE723D5-0B62-4250-B6F4-1E28001B6A71}"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1" name="Picture Placeholder 10">
            <a:extLst>
              <a:ext uri="{FF2B5EF4-FFF2-40B4-BE49-F238E27FC236}">
                <a16:creationId xmlns:a16="http://schemas.microsoft.com/office/drawing/2014/main" id="{0AA4A8CF-9D78-45AB-8E11-641485480378}"/>
              </a:ext>
            </a:extLst>
          </p:cNvPr>
          <p:cNvSpPr>
            <a:spLocks noGrp="1"/>
          </p:cNvSpPr>
          <p:nvPr>
            <p:ph type="pic" sz="quarter" idx="14"/>
          </p:nvPr>
        </p:nvSpPr>
        <p:spPr>
          <a:xfrm>
            <a:off x="608913" y="1871663"/>
            <a:ext cx="10944457" cy="3887787"/>
          </a:xfrm>
          <a:custGeom>
            <a:avLst/>
            <a:gdLst>
              <a:gd name="connsiteX0" fmla="*/ 5458059 w 10944457"/>
              <a:gd name="connsiteY0" fmla="*/ 136457 h 3887787"/>
              <a:gd name="connsiteX1" fmla="*/ 5458059 w 10944457"/>
              <a:gd name="connsiteY1" fmla="*/ 3808457 h 3887787"/>
              <a:gd name="connsiteX2" fmla="*/ 10858059 w 10944457"/>
              <a:gd name="connsiteY2" fmla="*/ 3808457 h 3887787"/>
              <a:gd name="connsiteX3" fmla="*/ 10858059 w 10944457"/>
              <a:gd name="connsiteY3" fmla="*/ 136457 h 3887787"/>
              <a:gd name="connsiteX4" fmla="*/ 0 w 10944457"/>
              <a:gd name="connsiteY4" fmla="*/ 0 h 3887787"/>
              <a:gd name="connsiteX5" fmla="*/ 10944457 w 10944457"/>
              <a:gd name="connsiteY5" fmla="*/ 0 h 3887787"/>
              <a:gd name="connsiteX6" fmla="*/ 10944457 w 10944457"/>
              <a:gd name="connsiteY6" fmla="*/ 3887787 h 3887787"/>
              <a:gd name="connsiteX7" fmla="*/ 0 w 10944457"/>
              <a:gd name="connsiteY7" fmla="*/ 3887787 h 388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4457" h="3887787">
                <a:moveTo>
                  <a:pt x="5458059" y="136457"/>
                </a:moveTo>
                <a:lnTo>
                  <a:pt x="5458059" y="3808457"/>
                </a:lnTo>
                <a:lnTo>
                  <a:pt x="10858059" y="3808457"/>
                </a:lnTo>
                <a:lnTo>
                  <a:pt x="10858059" y="136457"/>
                </a:lnTo>
                <a:close/>
                <a:moveTo>
                  <a:pt x="0" y="0"/>
                </a:moveTo>
                <a:lnTo>
                  <a:pt x="10944457" y="0"/>
                </a:lnTo>
                <a:lnTo>
                  <a:pt x="10944457" y="3887787"/>
                </a:lnTo>
                <a:lnTo>
                  <a:pt x="0" y="3887787"/>
                </a:lnTo>
                <a:close/>
              </a:path>
            </a:pathLst>
          </a:custGeom>
        </p:spPr>
        <p:txBody>
          <a:bodyPr wrap="square">
            <a:noAutofit/>
          </a:bodyPr>
          <a:lstStyle/>
          <a:p>
            <a:r>
              <a:rPr lang="fi-FI"/>
              <a:t>Vedä kuva paikkamerkkiin tai lisää napsauttamalla kuvaketta</a:t>
            </a:r>
            <a:endParaRPr lang="en-GB"/>
          </a:p>
        </p:txBody>
      </p:sp>
      <p:sp>
        <p:nvSpPr>
          <p:cNvPr id="12" name="Text Placeholder 11">
            <a:extLst>
              <a:ext uri="{FF2B5EF4-FFF2-40B4-BE49-F238E27FC236}">
                <a16:creationId xmlns:a16="http://schemas.microsoft.com/office/drawing/2014/main" id="{30967361-271B-4D5E-9F6E-F75F09BBECDA}"/>
              </a:ext>
            </a:extLst>
          </p:cNvPr>
          <p:cNvSpPr>
            <a:spLocks noGrp="1"/>
          </p:cNvSpPr>
          <p:nvPr>
            <p:ph type="body" sz="quarter" idx="15"/>
          </p:nvPr>
        </p:nvSpPr>
        <p:spPr>
          <a:xfrm>
            <a:off x="6505814" y="2481263"/>
            <a:ext cx="4151313" cy="2759075"/>
          </a:xfrm>
        </p:spPr>
        <p:txBody>
          <a:bodyPr lIns="0" tIns="0" rIns="0" bIns="0"/>
          <a:lstStyle>
            <a:lvl1pPr marL="0" indent="0" algn="l">
              <a:buNone/>
              <a:defRPr b="1"/>
            </a:lvl1pPr>
          </a:lstStyle>
          <a:p>
            <a:pPr lvl="0"/>
            <a:r>
              <a:rPr lang="fi-FI"/>
              <a:t>Muokkaa tekstin perustyylejä napsauttamalla</a:t>
            </a:r>
          </a:p>
        </p:txBody>
      </p:sp>
    </p:spTree>
    <p:extLst>
      <p:ext uri="{BB962C8B-B14F-4D97-AF65-F5344CB8AC3E}">
        <p14:creationId xmlns:p14="http://schemas.microsoft.com/office/powerpoint/2010/main" val="103161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and Te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E729D83C-B0C3-4E37-9C3C-7FDC6DA451BA}"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9" name="Picture Placeholder 25">
            <a:extLst>
              <a:ext uri="{FF2B5EF4-FFF2-40B4-BE49-F238E27FC236}">
                <a16:creationId xmlns:a16="http://schemas.microsoft.com/office/drawing/2014/main" id="{F25E3D8A-37D6-41A1-AAD1-2780BDA47094}"/>
              </a:ext>
            </a:extLst>
          </p:cNvPr>
          <p:cNvSpPr>
            <a:spLocks noGrp="1"/>
          </p:cNvSpPr>
          <p:nvPr>
            <p:ph type="pic" sz="quarter" idx="17"/>
          </p:nvPr>
        </p:nvSpPr>
        <p:spPr>
          <a:xfrm>
            <a:off x="657225" y="1865312"/>
            <a:ext cx="10926000" cy="3894137"/>
          </a:xfrm>
          <a:custGeom>
            <a:avLst/>
            <a:gdLst>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72819 w 10926000"/>
              <a:gd name="connsiteY4" fmla="*/ 479 h 3895200"/>
              <a:gd name="connsiteX5" fmla="*/ 10926000 w 10926000"/>
              <a:gd name="connsiteY5" fmla="*/ 479 h 3895200"/>
              <a:gd name="connsiteX6" fmla="*/ 10926000 w 10926000"/>
              <a:gd name="connsiteY6" fmla="*/ 3894616 h 3895200"/>
              <a:gd name="connsiteX7" fmla="*/ 5472819 w 10926000"/>
              <a:gd name="connsiteY7" fmla="*/ 3894616 h 3895200"/>
              <a:gd name="connsiteX8" fmla="*/ 0 w 10926000"/>
              <a:gd name="connsiteY8" fmla="*/ 479 h 3895200"/>
              <a:gd name="connsiteX9" fmla="*/ 5408019 w 10926000"/>
              <a:gd name="connsiteY9" fmla="*/ 479 h 3895200"/>
              <a:gd name="connsiteX10" fmla="*/ 5408019 w 10926000"/>
              <a:gd name="connsiteY10" fmla="*/ 3894616 h 3895200"/>
              <a:gd name="connsiteX11" fmla="*/ 0 w 10926000"/>
              <a:gd name="connsiteY11" fmla="*/ 3894616 h 3895200"/>
              <a:gd name="connsiteX12" fmla="*/ 5408019 w 10926000"/>
              <a:gd name="connsiteY12" fmla="*/ 0 h 3895200"/>
              <a:gd name="connsiteX13" fmla="*/ 5472819 w 10926000"/>
              <a:gd name="connsiteY13" fmla="*/ 0 h 3895200"/>
              <a:gd name="connsiteX14" fmla="*/ 5472819 w 10926000"/>
              <a:gd name="connsiteY14" fmla="*/ 479 h 3895200"/>
              <a:gd name="connsiteX15" fmla="*/ 5408019 w 10926000"/>
              <a:gd name="connsiteY15"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72819 w 10926000"/>
              <a:gd name="connsiteY17" fmla="*/ 479 h 3895200"/>
              <a:gd name="connsiteX18" fmla="*/ 5408019 w 10926000"/>
              <a:gd name="connsiteY18" fmla="*/ 479 h 3895200"/>
              <a:gd name="connsiteX0" fmla="*/ 5408019 w 10926000"/>
              <a:gd name="connsiteY0" fmla="*/ 3894616 h 3895200"/>
              <a:gd name="connsiteX1" fmla="*/ 5472819 w 10926000"/>
              <a:gd name="connsiteY1" fmla="*/ 3894616 h 3895200"/>
              <a:gd name="connsiteX2" fmla="*/ 5472819 w 10926000"/>
              <a:gd name="connsiteY2" fmla="*/ 3895200 h 3895200"/>
              <a:gd name="connsiteX3" fmla="*/ 5408019 w 10926000"/>
              <a:gd name="connsiteY3" fmla="*/ 3895200 h 3895200"/>
              <a:gd name="connsiteX4" fmla="*/ 5408019 w 10926000"/>
              <a:gd name="connsiteY4" fmla="*/ 3894616 h 3895200"/>
              <a:gd name="connsiteX5" fmla="*/ 5472819 w 10926000"/>
              <a:gd name="connsiteY5" fmla="*/ 479 h 3895200"/>
              <a:gd name="connsiteX6" fmla="*/ 10926000 w 10926000"/>
              <a:gd name="connsiteY6" fmla="*/ 479 h 3895200"/>
              <a:gd name="connsiteX7" fmla="*/ 10926000 w 10926000"/>
              <a:gd name="connsiteY7" fmla="*/ 3894616 h 3895200"/>
              <a:gd name="connsiteX8" fmla="*/ 5472819 w 10926000"/>
              <a:gd name="connsiteY8" fmla="*/ 3894616 h 3895200"/>
              <a:gd name="connsiteX9" fmla="*/ 5472819 w 10926000"/>
              <a:gd name="connsiteY9" fmla="*/ 479 h 3895200"/>
              <a:gd name="connsiteX10" fmla="*/ 0 w 10926000"/>
              <a:gd name="connsiteY10" fmla="*/ 479 h 3895200"/>
              <a:gd name="connsiteX11" fmla="*/ 5408019 w 10926000"/>
              <a:gd name="connsiteY11" fmla="*/ 479 h 3895200"/>
              <a:gd name="connsiteX12" fmla="*/ 5408019 w 10926000"/>
              <a:gd name="connsiteY12" fmla="*/ 3894616 h 3895200"/>
              <a:gd name="connsiteX13" fmla="*/ 0 w 10926000"/>
              <a:gd name="connsiteY13" fmla="*/ 3894616 h 3895200"/>
              <a:gd name="connsiteX14" fmla="*/ 0 w 10926000"/>
              <a:gd name="connsiteY14" fmla="*/ 479 h 3895200"/>
              <a:gd name="connsiteX15" fmla="*/ 5408019 w 10926000"/>
              <a:gd name="connsiteY15" fmla="*/ 479 h 3895200"/>
              <a:gd name="connsiteX16" fmla="*/ 5472819 w 10926000"/>
              <a:gd name="connsiteY16" fmla="*/ 0 h 3895200"/>
              <a:gd name="connsiteX17" fmla="*/ 5408019 w 10926000"/>
              <a:gd name="connsiteY17" fmla="*/ 479 h 3895200"/>
              <a:gd name="connsiteX0" fmla="*/ 5408019 w 10926000"/>
              <a:gd name="connsiteY0" fmla="*/ 3894137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08019 w 10926000"/>
              <a:gd name="connsiteY4" fmla="*/ 3894137 h 3894721"/>
              <a:gd name="connsiteX5" fmla="*/ 5472819 w 10926000"/>
              <a:gd name="connsiteY5" fmla="*/ 0 h 3894721"/>
              <a:gd name="connsiteX6" fmla="*/ 10926000 w 10926000"/>
              <a:gd name="connsiteY6" fmla="*/ 0 h 3894721"/>
              <a:gd name="connsiteX7" fmla="*/ 10926000 w 10926000"/>
              <a:gd name="connsiteY7" fmla="*/ 3894137 h 3894721"/>
              <a:gd name="connsiteX8" fmla="*/ 5472819 w 10926000"/>
              <a:gd name="connsiteY8" fmla="*/ 3894137 h 3894721"/>
              <a:gd name="connsiteX9" fmla="*/ 5472819 w 10926000"/>
              <a:gd name="connsiteY9" fmla="*/ 0 h 3894721"/>
              <a:gd name="connsiteX10" fmla="*/ 0 w 10926000"/>
              <a:gd name="connsiteY10" fmla="*/ 0 h 3894721"/>
              <a:gd name="connsiteX11" fmla="*/ 5408019 w 10926000"/>
              <a:gd name="connsiteY11" fmla="*/ 0 h 3894721"/>
              <a:gd name="connsiteX12" fmla="*/ 5408019 w 10926000"/>
              <a:gd name="connsiteY12" fmla="*/ 3894137 h 3894721"/>
              <a:gd name="connsiteX13" fmla="*/ 0 w 10926000"/>
              <a:gd name="connsiteY13" fmla="*/ 3894137 h 3894721"/>
              <a:gd name="connsiteX14" fmla="*/ 0 w 10926000"/>
              <a:gd name="connsiteY14" fmla="*/ 0 h 3894721"/>
              <a:gd name="connsiteX0" fmla="*/ 5408019 w 10926000"/>
              <a:gd name="connsiteY0" fmla="*/ 3894721 h 3894721"/>
              <a:gd name="connsiteX1" fmla="*/ 5472819 w 10926000"/>
              <a:gd name="connsiteY1" fmla="*/ 3894137 h 3894721"/>
              <a:gd name="connsiteX2" fmla="*/ 5472819 w 10926000"/>
              <a:gd name="connsiteY2" fmla="*/ 3894721 h 3894721"/>
              <a:gd name="connsiteX3" fmla="*/ 5408019 w 10926000"/>
              <a:gd name="connsiteY3" fmla="*/ 3894721 h 3894721"/>
              <a:gd name="connsiteX4" fmla="*/ 5472819 w 10926000"/>
              <a:gd name="connsiteY4" fmla="*/ 0 h 3894721"/>
              <a:gd name="connsiteX5" fmla="*/ 10926000 w 10926000"/>
              <a:gd name="connsiteY5" fmla="*/ 0 h 3894721"/>
              <a:gd name="connsiteX6" fmla="*/ 10926000 w 10926000"/>
              <a:gd name="connsiteY6" fmla="*/ 3894137 h 3894721"/>
              <a:gd name="connsiteX7" fmla="*/ 5472819 w 10926000"/>
              <a:gd name="connsiteY7" fmla="*/ 3894137 h 3894721"/>
              <a:gd name="connsiteX8" fmla="*/ 5472819 w 10926000"/>
              <a:gd name="connsiteY8" fmla="*/ 0 h 3894721"/>
              <a:gd name="connsiteX9" fmla="*/ 0 w 10926000"/>
              <a:gd name="connsiteY9" fmla="*/ 0 h 3894721"/>
              <a:gd name="connsiteX10" fmla="*/ 5408019 w 10926000"/>
              <a:gd name="connsiteY10" fmla="*/ 0 h 3894721"/>
              <a:gd name="connsiteX11" fmla="*/ 5408019 w 10926000"/>
              <a:gd name="connsiteY11" fmla="*/ 3894137 h 3894721"/>
              <a:gd name="connsiteX12" fmla="*/ 0 w 10926000"/>
              <a:gd name="connsiteY12" fmla="*/ 3894137 h 3894721"/>
              <a:gd name="connsiteX13" fmla="*/ 0 w 10926000"/>
              <a:gd name="connsiteY13" fmla="*/ 0 h 3894721"/>
              <a:gd name="connsiteX0" fmla="*/ 5472819 w 10926000"/>
              <a:gd name="connsiteY0" fmla="*/ 0 h 3986161"/>
              <a:gd name="connsiteX1" fmla="*/ 10926000 w 10926000"/>
              <a:gd name="connsiteY1" fmla="*/ 0 h 3986161"/>
              <a:gd name="connsiteX2" fmla="*/ 10926000 w 10926000"/>
              <a:gd name="connsiteY2" fmla="*/ 3894137 h 3986161"/>
              <a:gd name="connsiteX3" fmla="*/ 5472819 w 10926000"/>
              <a:gd name="connsiteY3" fmla="*/ 3894137 h 3986161"/>
              <a:gd name="connsiteX4" fmla="*/ 5472819 w 10926000"/>
              <a:gd name="connsiteY4" fmla="*/ 0 h 3986161"/>
              <a:gd name="connsiteX5" fmla="*/ 0 w 10926000"/>
              <a:gd name="connsiteY5" fmla="*/ 0 h 3986161"/>
              <a:gd name="connsiteX6" fmla="*/ 5408019 w 10926000"/>
              <a:gd name="connsiteY6" fmla="*/ 0 h 3986161"/>
              <a:gd name="connsiteX7" fmla="*/ 5408019 w 10926000"/>
              <a:gd name="connsiteY7" fmla="*/ 3894137 h 3986161"/>
              <a:gd name="connsiteX8" fmla="*/ 0 w 10926000"/>
              <a:gd name="connsiteY8" fmla="*/ 3894137 h 3986161"/>
              <a:gd name="connsiteX9" fmla="*/ 0 w 10926000"/>
              <a:gd name="connsiteY9" fmla="*/ 0 h 3986161"/>
              <a:gd name="connsiteX10" fmla="*/ 5472819 w 10926000"/>
              <a:gd name="connsiteY10" fmla="*/ 3894137 h 3986161"/>
              <a:gd name="connsiteX11" fmla="*/ 5564259 w 10926000"/>
              <a:gd name="connsiteY11" fmla="*/ 3986161 h 3986161"/>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5472819 w 10926000"/>
              <a:gd name="connsiteY10" fmla="*/ 3894137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0" fmla="*/ 5472819 w 10926000"/>
              <a:gd name="connsiteY0" fmla="*/ 0 h 3894137"/>
              <a:gd name="connsiteX1" fmla="*/ 10926000 w 10926000"/>
              <a:gd name="connsiteY1" fmla="*/ 0 h 3894137"/>
              <a:gd name="connsiteX2" fmla="*/ 10926000 w 10926000"/>
              <a:gd name="connsiteY2" fmla="*/ 3894137 h 3894137"/>
              <a:gd name="connsiteX3" fmla="*/ 5472819 w 10926000"/>
              <a:gd name="connsiteY3" fmla="*/ 3894137 h 3894137"/>
              <a:gd name="connsiteX4" fmla="*/ 5472819 w 10926000"/>
              <a:gd name="connsiteY4" fmla="*/ 0 h 3894137"/>
              <a:gd name="connsiteX5" fmla="*/ 0 w 10926000"/>
              <a:gd name="connsiteY5" fmla="*/ 0 h 3894137"/>
              <a:gd name="connsiteX6" fmla="*/ 5408019 w 10926000"/>
              <a:gd name="connsiteY6" fmla="*/ 0 h 3894137"/>
              <a:gd name="connsiteX7" fmla="*/ 5408019 w 10926000"/>
              <a:gd name="connsiteY7" fmla="*/ 3894137 h 3894137"/>
              <a:gd name="connsiteX8" fmla="*/ 0 w 10926000"/>
              <a:gd name="connsiteY8" fmla="*/ 3894137 h 3894137"/>
              <a:gd name="connsiteX9" fmla="*/ 0 w 10926000"/>
              <a:gd name="connsiteY9" fmla="*/ 0 h 3894137"/>
              <a:gd name="connsiteX10" fmla="*/ 0 w 10926000"/>
              <a:gd name="connsiteY10" fmla="*/ 0 h 389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6000" h="3894137">
                <a:close/>
                <a:moveTo>
                  <a:pt x="5472819" y="0"/>
                </a:moveTo>
                <a:lnTo>
                  <a:pt x="10926000" y="0"/>
                </a:lnTo>
                <a:lnTo>
                  <a:pt x="10926000" y="3894137"/>
                </a:lnTo>
                <a:lnTo>
                  <a:pt x="5472819" y="3894137"/>
                </a:lnTo>
                <a:lnTo>
                  <a:pt x="5472819" y="0"/>
                </a:lnTo>
                <a:close/>
                <a:moveTo>
                  <a:pt x="0" y="0"/>
                </a:moveTo>
                <a:lnTo>
                  <a:pt x="5408019" y="0"/>
                </a:lnTo>
                <a:lnTo>
                  <a:pt x="5408019" y="3894137"/>
                </a:lnTo>
                <a:lnTo>
                  <a:pt x="0" y="3894137"/>
                </a:lnTo>
                <a:lnTo>
                  <a:pt x="0" y="0"/>
                </a:lnTo>
                <a:lnTo>
                  <a:pt x="0" y="0"/>
                </a:lnTo>
                <a:close/>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
        <p:nvSpPr>
          <p:cNvPr id="10" name="Text Placeholder 7">
            <a:extLst>
              <a:ext uri="{FF2B5EF4-FFF2-40B4-BE49-F238E27FC236}">
                <a16:creationId xmlns:a16="http://schemas.microsoft.com/office/drawing/2014/main" id="{7FEFFAC9-8CE8-48DD-8F4F-DF719DB26194}"/>
              </a:ext>
            </a:extLst>
          </p:cNvPr>
          <p:cNvSpPr>
            <a:spLocks noGrp="1"/>
          </p:cNvSpPr>
          <p:nvPr>
            <p:ph type="body" sz="quarter" idx="15"/>
          </p:nvPr>
        </p:nvSpPr>
        <p:spPr>
          <a:xfrm>
            <a:off x="6130800" y="1871661"/>
            <a:ext cx="5454000" cy="3891600"/>
          </a:xfrm>
          <a:solidFill>
            <a:schemeClr val="tx1">
              <a:alpha val="50000"/>
            </a:schemeClr>
          </a:solidFill>
          <a:ln>
            <a:noFill/>
          </a:ln>
        </p:spPr>
        <p:txBody>
          <a:bodyPr lIns="360000" tIns="360000" rIns="360000" bIns="360000">
            <a:normAutofit/>
          </a:bodyPr>
          <a:lstStyle>
            <a:lvl1pPr marL="0" indent="0">
              <a:buNone/>
              <a:defRPr sz="2000" b="1">
                <a:solidFill>
                  <a:srgbClr val="FFFFFF"/>
                </a:solidFill>
              </a:defRPr>
            </a:lvl1pPr>
            <a:lvl2pPr marL="457200" indent="0">
              <a:buNone/>
              <a:defRPr sz="2000">
                <a:solidFill>
                  <a:srgbClr val="FFFFFF"/>
                </a:solidFill>
              </a:defRPr>
            </a:lvl2pPr>
            <a:lvl3pPr>
              <a:defRPr sz="2000">
                <a:solidFill>
                  <a:srgbClr val="FFFFFF"/>
                </a:solidFill>
              </a:defRPr>
            </a:lvl3pPr>
            <a:lvl4pPr>
              <a:defRPr sz="2000">
                <a:solidFill>
                  <a:srgbClr val="FFFFFF"/>
                </a:solidFill>
              </a:defRPr>
            </a:lvl4pPr>
            <a:lvl5pPr>
              <a:defRPr sz="2000">
                <a:solidFill>
                  <a:srgbClr val="FFFFFF"/>
                </a:solidFill>
              </a:defRPr>
            </a:lvl5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2418180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icture and Text 5">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BBFAC92B-E2F7-4807-8089-BDC9B7387BE7}"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Picture Placeholder 8">
            <a:extLst>
              <a:ext uri="{FF2B5EF4-FFF2-40B4-BE49-F238E27FC236}">
                <a16:creationId xmlns:a16="http://schemas.microsoft.com/office/drawing/2014/main" id="{9E8E91A8-3C4A-479C-8C21-34C797575FA9}"/>
              </a:ext>
            </a:extLst>
          </p:cNvPr>
          <p:cNvSpPr>
            <a:spLocks noGrp="1"/>
          </p:cNvSpPr>
          <p:nvPr>
            <p:ph type="pic" sz="quarter" idx="15"/>
          </p:nvPr>
        </p:nvSpPr>
        <p:spPr>
          <a:xfrm>
            <a:off x="6159600" y="641446"/>
            <a:ext cx="5421085" cy="5404512"/>
          </a:xfrm>
        </p:spPr>
        <p:txBody>
          <a:bodyPr/>
          <a:lstStyle/>
          <a:p>
            <a:r>
              <a:rPr lang="fi-FI"/>
              <a:t>Vedä kuva paikkamerkkiin tai lisää napsauttamalla kuvaketta</a:t>
            </a:r>
            <a:endParaRPr lang="en-GB" dirty="0"/>
          </a:p>
        </p:txBody>
      </p:sp>
      <p:sp>
        <p:nvSpPr>
          <p:cNvPr id="8" name="Text Placeholder 7">
            <a:extLst>
              <a:ext uri="{FF2B5EF4-FFF2-40B4-BE49-F238E27FC236}">
                <a16:creationId xmlns:a16="http://schemas.microsoft.com/office/drawing/2014/main" id="{B34DE42E-1525-49AF-BEB3-DC41CED19598}"/>
              </a:ext>
            </a:extLst>
          </p:cNvPr>
          <p:cNvSpPr>
            <a:spLocks noGrp="1"/>
          </p:cNvSpPr>
          <p:nvPr>
            <p:ph type="body" sz="quarter" idx="16"/>
          </p:nvPr>
        </p:nvSpPr>
        <p:spPr>
          <a:xfrm>
            <a:off x="608400" y="1871663"/>
            <a:ext cx="4181963" cy="4174295"/>
          </a:xfrm>
        </p:spPr>
        <p:txBody>
          <a:bodyPr lIns="0">
            <a:normAutofit/>
          </a:bodyPr>
          <a:lstStyle>
            <a:lvl1pPr>
              <a:defRPr sz="1600"/>
            </a:lvl1pPr>
            <a:lvl2pPr>
              <a:defRPr sz="140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Title 6">
            <a:extLst>
              <a:ext uri="{FF2B5EF4-FFF2-40B4-BE49-F238E27FC236}">
                <a16:creationId xmlns:a16="http://schemas.microsoft.com/office/drawing/2014/main" id="{B53F6344-1346-44FF-90C3-CBA1449B5509}"/>
              </a:ext>
            </a:extLst>
          </p:cNvPr>
          <p:cNvSpPr>
            <a:spLocks noGrp="1"/>
          </p:cNvSpPr>
          <p:nvPr>
            <p:ph type="title"/>
          </p:nvPr>
        </p:nvSpPr>
        <p:spPr>
          <a:xfrm>
            <a:off x="540000" y="536575"/>
            <a:ext cx="5556000" cy="1044000"/>
          </a:xfrm>
        </p:spPr>
        <p:txBody>
          <a:bodyPr/>
          <a:lstStyle/>
          <a:p>
            <a:r>
              <a:rPr lang="fi-FI"/>
              <a:t>Muokkaa perustyylejä naps.</a:t>
            </a:r>
            <a:endParaRPr lang="en-GB" dirty="0"/>
          </a:p>
        </p:txBody>
      </p:sp>
      <p:sp>
        <p:nvSpPr>
          <p:cNvPr id="11" name="Text Placeholder 99">
            <a:extLst>
              <a:ext uri="{FF2B5EF4-FFF2-40B4-BE49-F238E27FC236}">
                <a16:creationId xmlns:a16="http://schemas.microsoft.com/office/drawing/2014/main" id="{E078DBAF-47BA-4594-9133-0F36A1B440B8}"/>
              </a:ext>
            </a:extLst>
          </p:cNvPr>
          <p:cNvSpPr>
            <a:spLocks noGrp="1"/>
          </p:cNvSpPr>
          <p:nvPr>
            <p:ph type="body" sz="quarter" idx="50"/>
          </p:nvPr>
        </p:nvSpPr>
        <p:spPr>
          <a:xfrm>
            <a:off x="6159600" y="2549835"/>
            <a:ext cx="5421084" cy="400110"/>
          </a:xfrm>
        </p:spPr>
        <p:txBody>
          <a:bodyPr wrap="square" lIns="360000" rIns="360000">
            <a:sp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pic>
        <p:nvPicPr>
          <p:cNvPr id="13" name="Graphic 12">
            <a:extLst>
              <a:ext uri="{FF2B5EF4-FFF2-40B4-BE49-F238E27FC236}">
                <a16:creationId xmlns:a16="http://schemas.microsoft.com/office/drawing/2014/main" id="{3FD328FA-DA9E-410B-BC13-7EB9A53F6E9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4" name="TextBox 13">
            <a:extLst>
              <a:ext uri="{FF2B5EF4-FFF2-40B4-BE49-F238E27FC236}">
                <a16:creationId xmlns:a16="http://schemas.microsoft.com/office/drawing/2014/main" id="{53D82190-1A90-4C51-B60D-1F0858862073}"/>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844375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Otsikolline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0" y="0"/>
            <a:ext cx="12192000" cy="6858000"/>
          </a:xfrm>
          <a:solidFill>
            <a:schemeClr val="accent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lvl1pPr>
              <a:defRPr>
                <a:solidFill>
                  <a:schemeClr val="bg1"/>
                </a:solidFill>
              </a:defRPr>
            </a:lvl1pPr>
          </a:lstStyle>
          <a:p>
            <a:fld id="{3EF3F489-F4B0-455C-BF16-6045BA5FC8EA}" type="datetime1">
              <a:rPr lang="en-GB" smtClean="0"/>
              <a:t>10/02/2025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a:xfrm>
            <a:off x="2638422" y="6300000"/>
            <a:ext cx="7884000" cy="180000"/>
          </a:xfrm>
        </p:spPr>
        <p:txBody>
          <a:bodyPr/>
          <a:lstStyle>
            <a:lvl1pPr>
              <a:defRPr>
                <a:solidFill>
                  <a:schemeClr val="bg1"/>
                </a:solidFill>
              </a:defRPr>
            </a:lvl1p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lvl1pPr>
              <a:defRPr>
                <a:solidFill>
                  <a:schemeClr val="bg1"/>
                </a:solidFill>
              </a:defRPr>
            </a:lvl1pPr>
          </a:lstStyle>
          <a:p>
            <a:fld id="{0B1F0246-3DEA-4730-9272-4965CD7074E0}" type="slidenum">
              <a:rPr lang="en-GB" smtClean="0"/>
              <a:t>‹#›</a:t>
            </a:fld>
            <a:endParaRPr lang="en-GB"/>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a:xfrm>
            <a:off x="1470150" y="2724056"/>
            <a:ext cx="9251700" cy="584775"/>
          </a:xfrm>
        </p:spPr>
        <p:txBody>
          <a:bodyPr>
            <a:spAutoFit/>
          </a:bodyPr>
          <a:lstStyle>
            <a:lvl1pPr algn="ctr">
              <a:defRPr>
                <a:solidFill>
                  <a:schemeClr val="bg1"/>
                </a:solidFill>
              </a:defRPr>
            </a:lvl1pPr>
          </a:lstStyle>
          <a:p>
            <a:r>
              <a:rPr lang="en-US" dirty="0"/>
              <a:t>Click to edit Master title styles</a:t>
            </a:r>
            <a:endParaRPr lang="en-GB" dirty="0"/>
          </a:p>
        </p:txBody>
      </p:sp>
      <p:sp>
        <p:nvSpPr>
          <p:cNvPr id="4" name="Text Placeholder 3">
            <a:extLst>
              <a:ext uri="{FF2B5EF4-FFF2-40B4-BE49-F238E27FC236}">
                <a16:creationId xmlns:a16="http://schemas.microsoft.com/office/drawing/2014/main" id="{C3D343EF-D006-42A3-BA34-51BEF9B0BB07}"/>
              </a:ext>
            </a:extLst>
          </p:cNvPr>
          <p:cNvSpPr>
            <a:spLocks noGrp="1"/>
          </p:cNvSpPr>
          <p:nvPr>
            <p:ph type="body" sz="quarter" idx="13"/>
          </p:nvPr>
        </p:nvSpPr>
        <p:spPr>
          <a:xfrm>
            <a:off x="10647363" y="6215063"/>
            <a:ext cx="792162" cy="265112"/>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noAutofit/>
          </a:bodyPr>
          <a:lstStyle>
            <a:lvl1pPr marL="0" indent="0">
              <a:buNone/>
              <a:defRPr sz="500">
                <a:noFill/>
              </a:defRPr>
            </a:lvl1pPr>
            <a:lvl2pPr marL="457200" indent="0">
              <a:buNone/>
              <a:defRPr sz="500"/>
            </a:lvl2pPr>
            <a:lvl3pPr marL="914400" indent="0">
              <a:buNone/>
              <a:defRPr sz="500"/>
            </a:lvl3pPr>
            <a:lvl4pPr marL="1371600" indent="0">
              <a:buNone/>
              <a:defRPr sz="500"/>
            </a:lvl4pPr>
            <a:lvl5pPr marL="1828800" indent="0">
              <a:buNone/>
              <a:defRPr sz="500"/>
            </a:lvl5pPr>
          </a:lstStyle>
          <a:p>
            <a:pPr lvl="0"/>
            <a:r>
              <a:rPr lang="fi-FI"/>
              <a:t>Muokkaa tekstin perustyylejä napsauttamalla</a:t>
            </a:r>
          </a:p>
        </p:txBody>
      </p:sp>
    </p:spTree>
    <p:extLst>
      <p:ext uri="{BB962C8B-B14F-4D97-AF65-F5344CB8AC3E}">
        <p14:creationId xmlns:p14="http://schemas.microsoft.com/office/powerpoint/2010/main" val="271452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48000" y="619123"/>
            <a:ext cx="10864112" cy="5400000"/>
          </a:xfrm>
          <a:solidFill>
            <a:srgbClr val="ECECEC"/>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07526" y="5108010"/>
            <a:ext cx="3611374" cy="1044000"/>
          </a:xfrm>
          <a:solidFill>
            <a:srgbClr val="FFFFFF"/>
          </a:solidFill>
        </p:spPr>
        <p:txBody>
          <a:bodyPr lIns="216000" tIns="216000" rIns="216000" bIns="216000">
            <a:norm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E341AABC-4ED3-4B81-8EDC-30AD01B98355}" type="datetime1">
              <a:rPr lang="en-GB" smtClean="0"/>
              <a:t>10/02/2025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58841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4494FCD2-1B26-497F-9303-711CBF03EDFC}" type="datetime1">
              <a:rPr lang="en-GB" smtClean="0"/>
              <a:t>10/02/2025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8045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3C7-79EA-47EE-862F-52DB0D0B5DDD}"/>
              </a:ext>
            </a:extLst>
          </p:cNvPr>
          <p:cNvSpPr>
            <a:spLocks noGrp="1"/>
          </p:cNvSpPr>
          <p:nvPr>
            <p:ph type="title"/>
          </p:nvPr>
        </p:nvSpPr>
        <p:spPr/>
        <p:txBody>
          <a:bodyPr/>
          <a:lstStyle/>
          <a:p>
            <a:r>
              <a:rPr lang="fi-FI"/>
              <a:t>Muokkaa perustyylejä naps.</a:t>
            </a:r>
            <a:endParaRPr lang="en-GB" dirty="0"/>
          </a:p>
        </p:txBody>
      </p:sp>
      <p:sp>
        <p:nvSpPr>
          <p:cNvPr id="3" name="Date Placeholder 2">
            <a:extLst>
              <a:ext uri="{FF2B5EF4-FFF2-40B4-BE49-F238E27FC236}">
                <a16:creationId xmlns:a16="http://schemas.microsoft.com/office/drawing/2014/main" id="{2CA341D1-8C43-4608-B723-70CD63611829}"/>
              </a:ext>
            </a:extLst>
          </p:cNvPr>
          <p:cNvSpPr>
            <a:spLocks noGrp="1"/>
          </p:cNvSpPr>
          <p:nvPr>
            <p:ph type="dt" sz="half" idx="10"/>
          </p:nvPr>
        </p:nvSpPr>
        <p:spPr/>
        <p:txBody>
          <a:bodyPr/>
          <a:lstStyle/>
          <a:p>
            <a:fld id="{454717EA-45A1-478A-A55F-857737D7F3D7}" type="datetime1">
              <a:rPr lang="en-GB" smtClean="0"/>
              <a:t>10/02/2025</a:t>
            </a:fld>
            <a:endParaRPr lang="en-GB"/>
          </a:p>
        </p:txBody>
      </p:sp>
      <p:sp>
        <p:nvSpPr>
          <p:cNvPr id="4" name="Footer Placeholder 3">
            <a:extLst>
              <a:ext uri="{FF2B5EF4-FFF2-40B4-BE49-F238E27FC236}">
                <a16:creationId xmlns:a16="http://schemas.microsoft.com/office/drawing/2014/main" id="{C3816C9C-11F6-4DEE-996A-8F96D44511B6}"/>
              </a:ext>
            </a:extLst>
          </p:cNvPr>
          <p:cNvSpPr>
            <a:spLocks noGrp="1"/>
          </p:cNvSpPr>
          <p:nvPr>
            <p:ph type="ftr" sz="quarter" idx="11"/>
          </p:nvPr>
        </p:nvSpPr>
        <p:spPr/>
        <p:txBody>
          <a:bodyPr/>
          <a:lstStyle/>
          <a:p>
            <a:r>
              <a:rPr lang="en-US"/>
              <a:t>| First Name Last Name, Company | First Name Last Name, Company</a:t>
            </a:r>
            <a:endParaRPr lang="en-GB"/>
          </a:p>
        </p:txBody>
      </p:sp>
      <p:sp>
        <p:nvSpPr>
          <p:cNvPr id="5" name="Slide Number Placeholder 4">
            <a:extLst>
              <a:ext uri="{FF2B5EF4-FFF2-40B4-BE49-F238E27FC236}">
                <a16:creationId xmlns:a16="http://schemas.microsoft.com/office/drawing/2014/main" id="{B4074D9D-1532-4B76-8FDD-46F2F847D2C8}"/>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5387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15E2853B-0E12-4A4E-8C41-ACA8E4BAD5F2}" type="datetime1">
              <a:rPr lang="en-GB" smtClean="0"/>
              <a:t>10/02/2025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26721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921D066C-199E-46E8-9BF3-56663C51AD2F}" type="datetime1">
              <a:rPr lang="en-GB" smtClean="0"/>
              <a:t>10/02/2025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20152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608FB-03E0-4DB6-AF24-9195CA0F41AC}"/>
              </a:ext>
            </a:extLst>
          </p:cNvPr>
          <p:cNvSpPr>
            <a:spLocks noGrp="1"/>
          </p:cNvSpPr>
          <p:nvPr>
            <p:ph type="pic" idx="1"/>
          </p:nvPr>
        </p:nvSpPr>
        <p:spPr>
          <a:xfrm>
            <a:off x="608400" y="619122"/>
            <a:ext cx="10903711" cy="5442779"/>
          </a:xfrm>
          <a:noFill/>
        </p:spPr>
        <p:txBody>
          <a:bodyPr>
            <a:normAutofit/>
          </a:bodyPr>
          <a:lstStyle>
            <a:lvl1pPr marL="0" indent="0" algn="l">
              <a:buNone/>
              <a:defRPr sz="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GB" dirty="0"/>
          </a:p>
        </p:txBody>
      </p:sp>
      <p:sp>
        <p:nvSpPr>
          <p:cNvPr id="8" name="Title 7">
            <a:extLst>
              <a:ext uri="{FF2B5EF4-FFF2-40B4-BE49-F238E27FC236}">
                <a16:creationId xmlns:a16="http://schemas.microsoft.com/office/drawing/2014/main" id="{3C73B16E-BCA6-416B-963E-6BE7496147DA}"/>
              </a:ext>
            </a:extLst>
          </p:cNvPr>
          <p:cNvSpPr>
            <a:spLocks noGrp="1"/>
          </p:cNvSpPr>
          <p:nvPr>
            <p:ph type="title" hasCustomPrompt="1"/>
          </p:nvPr>
        </p:nvSpPr>
        <p:spPr bwMode="white">
          <a:xfrm>
            <a:off x="7915780" y="5214017"/>
            <a:ext cx="3596331" cy="847884"/>
          </a:xfrm>
          <a:solidFill>
            <a:srgbClr val="FFFFFF"/>
          </a:solidFill>
        </p:spPr>
        <p:txBody>
          <a:bodyPr lIns="216000" tIns="216000" rIns="216000" bIns="216000" anchor="t">
            <a:noAutofit/>
          </a:bodyPr>
          <a:lstStyle>
            <a:lvl1pPr algn="l">
              <a:lnSpc>
                <a:spcPct val="100000"/>
              </a:lnSpc>
              <a:defRPr sz="1100" b="0"/>
            </a:lvl1pPr>
          </a:lstStyle>
          <a:p>
            <a:r>
              <a:rPr lang="en-US" dirty="0"/>
              <a:t>Click to edit Master title styles</a:t>
            </a:r>
            <a:endParaRPr lang="en-GB" dirty="0"/>
          </a:p>
        </p:txBody>
      </p:sp>
      <p:sp>
        <p:nvSpPr>
          <p:cNvPr id="5" name="Date Placeholder 4">
            <a:extLst>
              <a:ext uri="{FF2B5EF4-FFF2-40B4-BE49-F238E27FC236}">
                <a16:creationId xmlns:a16="http://schemas.microsoft.com/office/drawing/2014/main" id="{8922AE2B-B564-40CF-8E37-3724CA932489}"/>
              </a:ext>
            </a:extLst>
          </p:cNvPr>
          <p:cNvSpPr>
            <a:spLocks noGrp="1"/>
          </p:cNvSpPr>
          <p:nvPr>
            <p:ph type="dt" sz="half" idx="10"/>
          </p:nvPr>
        </p:nvSpPr>
        <p:spPr/>
        <p:txBody>
          <a:bodyPr/>
          <a:lstStyle/>
          <a:p>
            <a:fld id="{6A835B10-C033-4D7B-860F-83F9245BDD3B}" type="datetime1">
              <a:rPr lang="en-GB" smtClean="0"/>
              <a:t>10/02/2025</a:t>
            </a:fld>
            <a:endParaRPr lang="en-GB"/>
          </a:p>
        </p:txBody>
      </p:sp>
      <p:sp>
        <p:nvSpPr>
          <p:cNvPr id="6" name="Footer Placeholder 5">
            <a:extLst>
              <a:ext uri="{FF2B5EF4-FFF2-40B4-BE49-F238E27FC236}">
                <a16:creationId xmlns:a16="http://schemas.microsoft.com/office/drawing/2014/main" id="{0D62D3B1-C853-43DE-865B-60CA8C24C3F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F06B65C1-8E25-4FB5-8FD4-534D6C7E1844}"/>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9" name="Graphic 8">
            <a:extLst>
              <a:ext uri="{FF2B5EF4-FFF2-40B4-BE49-F238E27FC236}">
                <a16:creationId xmlns:a16="http://schemas.microsoft.com/office/drawing/2014/main" id="{7B242245-E80D-43F8-8410-E184679247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11" name="TextBox 10">
            <a:extLst>
              <a:ext uri="{FF2B5EF4-FFF2-40B4-BE49-F238E27FC236}">
                <a16:creationId xmlns:a16="http://schemas.microsoft.com/office/drawing/2014/main" id="{72784165-A995-45C2-BD9C-5BA893CCA88D}"/>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Tree>
    <p:extLst>
      <p:ext uri="{BB962C8B-B14F-4D97-AF65-F5344CB8AC3E}">
        <p14:creationId xmlns:p14="http://schemas.microsoft.com/office/powerpoint/2010/main" val="342468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icture gr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5C22-45D5-49F7-B45D-DD162E20726A}"/>
              </a:ext>
            </a:extLst>
          </p:cNvPr>
          <p:cNvSpPr>
            <a:spLocks noGrp="1"/>
          </p:cNvSpPr>
          <p:nvPr>
            <p:ph type="dt" sz="half" idx="10"/>
          </p:nvPr>
        </p:nvSpPr>
        <p:spPr/>
        <p:txBody>
          <a:bodyPr/>
          <a:lstStyle/>
          <a:p>
            <a:fld id="{B7BCA08B-F48D-4606-93A9-15B137860769}" type="datetime1">
              <a:rPr lang="en-GB" smtClean="0"/>
              <a:t>10/02/2025</a:t>
            </a:fld>
            <a:endParaRPr lang="en-GB"/>
          </a:p>
        </p:txBody>
      </p:sp>
      <p:sp>
        <p:nvSpPr>
          <p:cNvPr id="3" name="Footer Placeholder 2">
            <a:extLst>
              <a:ext uri="{FF2B5EF4-FFF2-40B4-BE49-F238E27FC236}">
                <a16:creationId xmlns:a16="http://schemas.microsoft.com/office/drawing/2014/main" id="{A7EEBC32-1838-4A81-BD99-9DFD396A360C}"/>
              </a:ext>
            </a:extLst>
          </p:cNvPr>
          <p:cNvSpPr>
            <a:spLocks noGrp="1"/>
          </p:cNvSpPr>
          <p:nvPr>
            <p:ph type="ftr" sz="quarter" idx="11"/>
          </p:nvPr>
        </p:nvSpPr>
        <p:spPr/>
        <p:txBody>
          <a:bodyPr/>
          <a:lstStyle/>
          <a:p>
            <a:r>
              <a:rPr lang="en-US"/>
              <a:t>| First Name Last Name, Company | First Name Last Name, Company</a:t>
            </a:r>
            <a:endParaRPr lang="en-GB"/>
          </a:p>
        </p:txBody>
      </p:sp>
      <p:sp>
        <p:nvSpPr>
          <p:cNvPr id="4" name="Slide Number Placeholder 3">
            <a:extLst>
              <a:ext uri="{FF2B5EF4-FFF2-40B4-BE49-F238E27FC236}">
                <a16:creationId xmlns:a16="http://schemas.microsoft.com/office/drawing/2014/main" id="{69E1055A-190B-4A3F-9059-EB16D9F566FC}"/>
              </a:ext>
            </a:extLst>
          </p:cNvPr>
          <p:cNvSpPr>
            <a:spLocks noGrp="1"/>
          </p:cNvSpPr>
          <p:nvPr>
            <p:ph type="sldNum" sz="quarter" idx="12"/>
          </p:nvPr>
        </p:nvSpPr>
        <p:spPr/>
        <p:txBody>
          <a:bodyPr/>
          <a:lstStyle/>
          <a:p>
            <a:fld id="{0B1F0246-3DEA-4730-9272-4965CD7074E0}" type="slidenum">
              <a:rPr lang="en-GB" smtClean="0"/>
              <a:t>‹#›</a:t>
            </a:fld>
            <a:endParaRPr lang="en-GB"/>
          </a:p>
        </p:txBody>
      </p:sp>
      <p:pic>
        <p:nvPicPr>
          <p:cNvPr id="80" name="Graphic 79">
            <a:extLst>
              <a:ext uri="{FF2B5EF4-FFF2-40B4-BE49-F238E27FC236}">
                <a16:creationId xmlns:a16="http://schemas.microsoft.com/office/drawing/2014/main" id="{DE9A7A47-8255-485E-A44B-FE18D72B6A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52224" y="6218622"/>
            <a:ext cx="792001" cy="270000"/>
          </a:xfrm>
          <a:prstGeom prst="rect">
            <a:avLst/>
          </a:prstGeom>
        </p:spPr>
      </p:pic>
      <p:sp>
        <p:nvSpPr>
          <p:cNvPr id="81" name="TextBox 80">
            <a:extLst>
              <a:ext uri="{FF2B5EF4-FFF2-40B4-BE49-F238E27FC236}">
                <a16:creationId xmlns:a16="http://schemas.microsoft.com/office/drawing/2014/main" id="{D3054218-5FC8-4D75-8EC2-C410BACC96B0}"/>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87" name="Picture Placeholder 7">
            <a:extLst>
              <a:ext uri="{FF2B5EF4-FFF2-40B4-BE49-F238E27FC236}">
                <a16:creationId xmlns:a16="http://schemas.microsoft.com/office/drawing/2014/main" id="{49576785-9CE6-431A-807C-C345DA14D37D}"/>
              </a:ext>
            </a:extLst>
          </p:cNvPr>
          <p:cNvSpPr>
            <a:spLocks noGrp="1"/>
          </p:cNvSpPr>
          <p:nvPr>
            <p:ph type="pic" sz="quarter" idx="18"/>
          </p:nvPr>
        </p:nvSpPr>
        <p:spPr>
          <a:xfrm>
            <a:off x="5222285"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8" name="Picture Placeholder 7">
            <a:extLst>
              <a:ext uri="{FF2B5EF4-FFF2-40B4-BE49-F238E27FC236}">
                <a16:creationId xmlns:a16="http://schemas.microsoft.com/office/drawing/2014/main" id="{C4874750-4EA7-4961-90CA-A63C5D7F955F}"/>
              </a:ext>
            </a:extLst>
          </p:cNvPr>
          <p:cNvSpPr>
            <a:spLocks noGrp="1"/>
          </p:cNvSpPr>
          <p:nvPr>
            <p:ph type="pic" sz="quarter" idx="19"/>
          </p:nvPr>
        </p:nvSpPr>
        <p:spPr>
          <a:xfrm>
            <a:off x="613786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89" name="Picture Placeholder 7">
            <a:extLst>
              <a:ext uri="{FF2B5EF4-FFF2-40B4-BE49-F238E27FC236}">
                <a16:creationId xmlns:a16="http://schemas.microsoft.com/office/drawing/2014/main" id="{5B0C1057-B62D-4A2D-A31A-4219BE1DC0CA}"/>
              </a:ext>
            </a:extLst>
          </p:cNvPr>
          <p:cNvSpPr>
            <a:spLocks noGrp="1"/>
          </p:cNvSpPr>
          <p:nvPr>
            <p:ph type="pic" sz="quarter" idx="20"/>
          </p:nvPr>
        </p:nvSpPr>
        <p:spPr>
          <a:xfrm>
            <a:off x="7053439"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0" name="Picture Placeholder 7">
            <a:extLst>
              <a:ext uri="{FF2B5EF4-FFF2-40B4-BE49-F238E27FC236}">
                <a16:creationId xmlns:a16="http://schemas.microsoft.com/office/drawing/2014/main" id="{853468C2-DDA2-4780-A9EE-53F2A115E8F1}"/>
              </a:ext>
            </a:extLst>
          </p:cNvPr>
          <p:cNvSpPr>
            <a:spLocks noGrp="1"/>
          </p:cNvSpPr>
          <p:nvPr>
            <p:ph type="pic" sz="quarter" idx="21"/>
          </p:nvPr>
        </p:nvSpPr>
        <p:spPr>
          <a:xfrm>
            <a:off x="7969016"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1" name="Picture Placeholder 7">
            <a:extLst>
              <a:ext uri="{FF2B5EF4-FFF2-40B4-BE49-F238E27FC236}">
                <a16:creationId xmlns:a16="http://schemas.microsoft.com/office/drawing/2014/main" id="{F9B7F26A-D25E-4EF0-B889-01DD4C20E5B8}"/>
              </a:ext>
            </a:extLst>
          </p:cNvPr>
          <p:cNvSpPr>
            <a:spLocks noGrp="1"/>
          </p:cNvSpPr>
          <p:nvPr>
            <p:ph type="pic" sz="quarter" idx="22"/>
          </p:nvPr>
        </p:nvSpPr>
        <p:spPr>
          <a:xfrm>
            <a:off x="8884593"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2" name="Picture Placeholder 7">
            <a:extLst>
              <a:ext uri="{FF2B5EF4-FFF2-40B4-BE49-F238E27FC236}">
                <a16:creationId xmlns:a16="http://schemas.microsoft.com/office/drawing/2014/main" id="{1EB31DCA-FEC3-4811-A03D-7ECF3C6D8F30}"/>
              </a:ext>
            </a:extLst>
          </p:cNvPr>
          <p:cNvSpPr>
            <a:spLocks noGrp="1"/>
          </p:cNvSpPr>
          <p:nvPr>
            <p:ph type="pic" sz="quarter" idx="23"/>
          </p:nvPr>
        </p:nvSpPr>
        <p:spPr>
          <a:xfrm>
            <a:off x="9800170"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93" name="Picture Placeholder 7">
            <a:extLst>
              <a:ext uri="{FF2B5EF4-FFF2-40B4-BE49-F238E27FC236}">
                <a16:creationId xmlns:a16="http://schemas.microsoft.com/office/drawing/2014/main" id="{9E6E8A5B-4C50-4108-84B3-2F9309A8A0F8}"/>
              </a:ext>
            </a:extLst>
          </p:cNvPr>
          <p:cNvSpPr>
            <a:spLocks noGrp="1"/>
          </p:cNvSpPr>
          <p:nvPr>
            <p:ph type="pic" sz="quarter" idx="24"/>
          </p:nvPr>
        </p:nvSpPr>
        <p:spPr>
          <a:xfrm>
            <a:off x="10715752"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99" name="Picture Placeholder 7">
            <a:extLst>
              <a:ext uri="{FF2B5EF4-FFF2-40B4-BE49-F238E27FC236}">
                <a16:creationId xmlns:a16="http://schemas.microsoft.com/office/drawing/2014/main" id="{077DC4B0-5B0D-4A66-B37B-C116824F62E8}"/>
              </a:ext>
            </a:extLst>
          </p:cNvPr>
          <p:cNvSpPr>
            <a:spLocks noGrp="1"/>
          </p:cNvSpPr>
          <p:nvPr>
            <p:ph type="pic" sz="quarter" idx="30"/>
          </p:nvPr>
        </p:nvSpPr>
        <p:spPr>
          <a:xfrm>
            <a:off x="5222285"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0" name="Picture Placeholder 7">
            <a:extLst>
              <a:ext uri="{FF2B5EF4-FFF2-40B4-BE49-F238E27FC236}">
                <a16:creationId xmlns:a16="http://schemas.microsoft.com/office/drawing/2014/main" id="{B9D4A0DA-4F1C-4850-8913-7D4BE6DE1E31}"/>
              </a:ext>
            </a:extLst>
          </p:cNvPr>
          <p:cNvSpPr>
            <a:spLocks noGrp="1"/>
          </p:cNvSpPr>
          <p:nvPr>
            <p:ph type="pic" sz="quarter" idx="31"/>
          </p:nvPr>
        </p:nvSpPr>
        <p:spPr>
          <a:xfrm>
            <a:off x="613786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1" name="Picture Placeholder 7">
            <a:extLst>
              <a:ext uri="{FF2B5EF4-FFF2-40B4-BE49-F238E27FC236}">
                <a16:creationId xmlns:a16="http://schemas.microsoft.com/office/drawing/2014/main" id="{DF94EF89-FC3C-446C-9E10-3DABAA3EF01F}"/>
              </a:ext>
            </a:extLst>
          </p:cNvPr>
          <p:cNvSpPr>
            <a:spLocks noGrp="1"/>
          </p:cNvSpPr>
          <p:nvPr>
            <p:ph type="pic" sz="quarter" idx="32"/>
          </p:nvPr>
        </p:nvSpPr>
        <p:spPr>
          <a:xfrm>
            <a:off x="7053439"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2" name="Picture Placeholder 7">
            <a:extLst>
              <a:ext uri="{FF2B5EF4-FFF2-40B4-BE49-F238E27FC236}">
                <a16:creationId xmlns:a16="http://schemas.microsoft.com/office/drawing/2014/main" id="{9D59C830-BA91-4883-AC9F-A6AA6C16C6AC}"/>
              </a:ext>
            </a:extLst>
          </p:cNvPr>
          <p:cNvSpPr>
            <a:spLocks noGrp="1"/>
          </p:cNvSpPr>
          <p:nvPr>
            <p:ph type="pic" sz="quarter" idx="33"/>
          </p:nvPr>
        </p:nvSpPr>
        <p:spPr>
          <a:xfrm>
            <a:off x="7969016"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3" name="Picture Placeholder 7">
            <a:extLst>
              <a:ext uri="{FF2B5EF4-FFF2-40B4-BE49-F238E27FC236}">
                <a16:creationId xmlns:a16="http://schemas.microsoft.com/office/drawing/2014/main" id="{FC9C3753-5E7F-4A4A-9225-124ADDEAE9E5}"/>
              </a:ext>
            </a:extLst>
          </p:cNvPr>
          <p:cNvSpPr>
            <a:spLocks noGrp="1"/>
          </p:cNvSpPr>
          <p:nvPr>
            <p:ph type="pic" sz="quarter" idx="34"/>
          </p:nvPr>
        </p:nvSpPr>
        <p:spPr>
          <a:xfrm>
            <a:off x="8884593"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4" name="Picture Placeholder 7">
            <a:extLst>
              <a:ext uri="{FF2B5EF4-FFF2-40B4-BE49-F238E27FC236}">
                <a16:creationId xmlns:a16="http://schemas.microsoft.com/office/drawing/2014/main" id="{C916BC15-ACB2-42A3-80EF-202C15BDE5DC}"/>
              </a:ext>
            </a:extLst>
          </p:cNvPr>
          <p:cNvSpPr>
            <a:spLocks noGrp="1"/>
          </p:cNvSpPr>
          <p:nvPr>
            <p:ph type="pic" sz="quarter" idx="35"/>
          </p:nvPr>
        </p:nvSpPr>
        <p:spPr>
          <a:xfrm>
            <a:off x="9800170"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05" name="Picture Placeholder 7">
            <a:extLst>
              <a:ext uri="{FF2B5EF4-FFF2-40B4-BE49-F238E27FC236}">
                <a16:creationId xmlns:a16="http://schemas.microsoft.com/office/drawing/2014/main" id="{CB94238F-B9E5-4CEE-8382-3DBFD5F21E09}"/>
              </a:ext>
            </a:extLst>
          </p:cNvPr>
          <p:cNvSpPr>
            <a:spLocks noGrp="1"/>
          </p:cNvSpPr>
          <p:nvPr>
            <p:ph type="pic" sz="quarter" idx="36"/>
          </p:nvPr>
        </p:nvSpPr>
        <p:spPr>
          <a:xfrm>
            <a:off x="10715752"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1" name="Picture Placeholder 7">
            <a:extLst>
              <a:ext uri="{FF2B5EF4-FFF2-40B4-BE49-F238E27FC236}">
                <a16:creationId xmlns:a16="http://schemas.microsoft.com/office/drawing/2014/main" id="{0244393E-CAB3-4F5E-8034-322D2E7251AF}"/>
              </a:ext>
            </a:extLst>
          </p:cNvPr>
          <p:cNvSpPr>
            <a:spLocks noGrp="1"/>
          </p:cNvSpPr>
          <p:nvPr>
            <p:ph type="pic" sz="quarter" idx="42"/>
          </p:nvPr>
        </p:nvSpPr>
        <p:spPr>
          <a:xfrm>
            <a:off x="5222285"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2" name="Picture Placeholder 7">
            <a:extLst>
              <a:ext uri="{FF2B5EF4-FFF2-40B4-BE49-F238E27FC236}">
                <a16:creationId xmlns:a16="http://schemas.microsoft.com/office/drawing/2014/main" id="{5CE289DD-4B91-4E00-B5CC-C44911D56979}"/>
              </a:ext>
            </a:extLst>
          </p:cNvPr>
          <p:cNvSpPr>
            <a:spLocks noGrp="1"/>
          </p:cNvSpPr>
          <p:nvPr>
            <p:ph type="pic" sz="quarter" idx="43"/>
          </p:nvPr>
        </p:nvSpPr>
        <p:spPr>
          <a:xfrm>
            <a:off x="613786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3" name="Picture Placeholder 7">
            <a:extLst>
              <a:ext uri="{FF2B5EF4-FFF2-40B4-BE49-F238E27FC236}">
                <a16:creationId xmlns:a16="http://schemas.microsoft.com/office/drawing/2014/main" id="{A08ED796-3DCA-4991-8990-28E831718138}"/>
              </a:ext>
            </a:extLst>
          </p:cNvPr>
          <p:cNvSpPr>
            <a:spLocks noGrp="1"/>
          </p:cNvSpPr>
          <p:nvPr>
            <p:ph type="pic" sz="quarter" idx="44"/>
          </p:nvPr>
        </p:nvSpPr>
        <p:spPr>
          <a:xfrm>
            <a:off x="7053439"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4" name="Picture Placeholder 7">
            <a:extLst>
              <a:ext uri="{FF2B5EF4-FFF2-40B4-BE49-F238E27FC236}">
                <a16:creationId xmlns:a16="http://schemas.microsoft.com/office/drawing/2014/main" id="{11D6527B-C856-4AD8-9E2E-53CD45B0BCD6}"/>
              </a:ext>
            </a:extLst>
          </p:cNvPr>
          <p:cNvSpPr>
            <a:spLocks noGrp="1"/>
          </p:cNvSpPr>
          <p:nvPr>
            <p:ph type="pic" sz="quarter" idx="45"/>
          </p:nvPr>
        </p:nvSpPr>
        <p:spPr>
          <a:xfrm>
            <a:off x="7969016"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15" name="Picture Placeholder 7">
            <a:extLst>
              <a:ext uri="{FF2B5EF4-FFF2-40B4-BE49-F238E27FC236}">
                <a16:creationId xmlns:a16="http://schemas.microsoft.com/office/drawing/2014/main" id="{91722127-37EF-4AA7-BB8D-345809FD458D}"/>
              </a:ext>
            </a:extLst>
          </p:cNvPr>
          <p:cNvSpPr>
            <a:spLocks noGrp="1"/>
          </p:cNvSpPr>
          <p:nvPr>
            <p:ph type="pic" sz="quarter" idx="46"/>
          </p:nvPr>
        </p:nvSpPr>
        <p:spPr>
          <a:xfrm>
            <a:off x="8884593"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6" name="Picture Placeholder 7">
            <a:extLst>
              <a:ext uri="{FF2B5EF4-FFF2-40B4-BE49-F238E27FC236}">
                <a16:creationId xmlns:a16="http://schemas.microsoft.com/office/drawing/2014/main" id="{64E429E6-94FE-4CAA-BB64-FB82E3B7D5DF}"/>
              </a:ext>
            </a:extLst>
          </p:cNvPr>
          <p:cNvSpPr>
            <a:spLocks noGrp="1"/>
          </p:cNvSpPr>
          <p:nvPr>
            <p:ph type="pic" sz="quarter" idx="47"/>
          </p:nvPr>
        </p:nvSpPr>
        <p:spPr>
          <a:xfrm>
            <a:off x="9800170"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17" name="Picture Placeholder 7">
            <a:extLst>
              <a:ext uri="{FF2B5EF4-FFF2-40B4-BE49-F238E27FC236}">
                <a16:creationId xmlns:a16="http://schemas.microsoft.com/office/drawing/2014/main" id="{390375FB-9D11-4D72-A4FE-9D23EC06A06D}"/>
              </a:ext>
            </a:extLst>
          </p:cNvPr>
          <p:cNvSpPr>
            <a:spLocks noGrp="1"/>
          </p:cNvSpPr>
          <p:nvPr>
            <p:ph type="pic" sz="quarter" idx="48"/>
          </p:nvPr>
        </p:nvSpPr>
        <p:spPr>
          <a:xfrm>
            <a:off x="10715752"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23" name="Picture Placeholder 7">
            <a:extLst>
              <a:ext uri="{FF2B5EF4-FFF2-40B4-BE49-F238E27FC236}">
                <a16:creationId xmlns:a16="http://schemas.microsoft.com/office/drawing/2014/main" id="{8DABFDF1-EA4E-4601-A877-F8E40CC22870}"/>
              </a:ext>
            </a:extLst>
          </p:cNvPr>
          <p:cNvSpPr>
            <a:spLocks noGrp="1"/>
          </p:cNvSpPr>
          <p:nvPr>
            <p:ph type="pic" sz="quarter" idx="54"/>
          </p:nvPr>
        </p:nvSpPr>
        <p:spPr>
          <a:xfrm>
            <a:off x="5222285"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4" name="Picture Placeholder 7">
            <a:extLst>
              <a:ext uri="{FF2B5EF4-FFF2-40B4-BE49-F238E27FC236}">
                <a16:creationId xmlns:a16="http://schemas.microsoft.com/office/drawing/2014/main" id="{C25A7DE4-7A07-49A1-BE35-8814D6BE055B}"/>
              </a:ext>
            </a:extLst>
          </p:cNvPr>
          <p:cNvSpPr>
            <a:spLocks noGrp="1"/>
          </p:cNvSpPr>
          <p:nvPr>
            <p:ph type="pic" sz="quarter" idx="55"/>
          </p:nvPr>
        </p:nvSpPr>
        <p:spPr>
          <a:xfrm>
            <a:off x="613786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5" name="Picture Placeholder 7">
            <a:extLst>
              <a:ext uri="{FF2B5EF4-FFF2-40B4-BE49-F238E27FC236}">
                <a16:creationId xmlns:a16="http://schemas.microsoft.com/office/drawing/2014/main" id="{D5CFAB40-3671-4C38-8434-4C4A1E35EC76}"/>
              </a:ext>
            </a:extLst>
          </p:cNvPr>
          <p:cNvSpPr>
            <a:spLocks noGrp="1"/>
          </p:cNvSpPr>
          <p:nvPr>
            <p:ph type="pic" sz="quarter" idx="56"/>
          </p:nvPr>
        </p:nvSpPr>
        <p:spPr>
          <a:xfrm>
            <a:off x="7053439"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6" name="Picture Placeholder 7">
            <a:extLst>
              <a:ext uri="{FF2B5EF4-FFF2-40B4-BE49-F238E27FC236}">
                <a16:creationId xmlns:a16="http://schemas.microsoft.com/office/drawing/2014/main" id="{517B6978-2AF0-447D-8169-A7623E8BC4B0}"/>
              </a:ext>
            </a:extLst>
          </p:cNvPr>
          <p:cNvSpPr>
            <a:spLocks noGrp="1"/>
          </p:cNvSpPr>
          <p:nvPr>
            <p:ph type="pic" sz="quarter" idx="57"/>
          </p:nvPr>
        </p:nvSpPr>
        <p:spPr>
          <a:xfrm>
            <a:off x="7969016"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7" name="Picture Placeholder 7">
            <a:extLst>
              <a:ext uri="{FF2B5EF4-FFF2-40B4-BE49-F238E27FC236}">
                <a16:creationId xmlns:a16="http://schemas.microsoft.com/office/drawing/2014/main" id="{3D89AA52-C4A1-4501-B5C6-5B52324CA4D7}"/>
              </a:ext>
            </a:extLst>
          </p:cNvPr>
          <p:cNvSpPr>
            <a:spLocks noGrp="1"/>
          </p:cNvSpPr>
          <p:nvPr>
            <p:ph type="pic" sz="quarter" idx="58"/>
          </p:nvPr>
        </p:nvSpPr>
        <p:spPr>
          <a:xfrm>
            <a:off x="8884593"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8" name="Picture Placeholder 7">
            <a:extLst>
              <a:ext uri="{FF2B5EF4-FFF2-40B4-BE49-F238E27FC236}">
                <a16:creationId xmlns:a16="http://schemas.microsoft.com/office/drawing/2014/main" id="{3C471ED9-714C-42D4-88B3-C8FADC565628}"/>
              </a:ext>
            </a:extLst>
          </p:cNvPr>
          <p:cNvSpPr>
            <a:spLocks noGrp="1"/>
          </p:cNvSpPr>
          <p:nvPr>
            <p:ph type="pic" sz="quarter" idx="59"/>
          </p:nvPr>
        </p:nvSpPr>
        <p:spPr>
          <a:xfrm>
            <a:off x="9800170"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29" name="Picture Placeholder 7">
            <a:extLst>
              <a:ext uri="{FF2B5EF4-FFF2-40B4-BE49-F238E27FC236}">
                <a16:creationId xmlns:a16="http://schemas.microsoft.com/office/drawing/2014/main" id="{742E6CF1-DB83-4B7A-B111-9A9DAC1FEB99}"/>
              </a:ext>
            </a:extLst>
          </p:cNvPr>
          <p:cNvSpPr>
            <a:spLocks noGrp="1"/>
          </p:cNvSpPr>
          <p:nvPr>
            <p:ph type="pic" sz="quarter" idx="60"/>
          </p:nvPr>
        </p:nvSpPr>
        <p:spPr>
          <a:xfrm>
            <a:off x="10715752"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35" name="Picture Placeholder 7">
            <a:extLst>
              <a:ext uri="{FF2B5EF4-FFF2-40B4-BE49-F238E27FC236}">
                <a16:creationId xmlns:a16="http://schemas.microsoft.com/office/drawing/2014/main" id="{09C929BF-1FC6-4CBC-AF12-5CEA66302AE3}"/>
              </a:ext>
            </a:extLst>
          </p:cNvPr>
          <p:cNvSpPr>
            <a:spLocks noGrp="1"/>
          </p:cNvSpPr>
          <p:nvPr>
            <p:ph type="pic" sz="quarter" idx="66"/>
          </p:nvPr>
        </p:nvSpPr>
        <p:spPr>
          <a:xfrm>
            <a:off x="5222285"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6" name="Picture Placeholder 7">
            <a:extLst>
              <a:ext uri="{FF2B5EF4-FFF2-40B4-BE49-F238E27FC236}">
                <a16:creationId xmlns:a16="http://schemas.microsoft.com/office/drawing/2014/main" id="{E74F065F-B8BC-4666-916B-10260531B6BA}"/>
              </a:ext>
            </a:extLst>
          </p:cNvPr>
          <p:cNvSpPr>
            <a:spLocks noGrp="1"/>
          </p:cNvSpPr>
          <p:nvPr>
            <p:ph type="pic" sz="quarter" idx="67"/>
          </p:nvPr>
        </p:nvSpPr>
        <p:spPr>
          <a:xfrm>
            <a:off x="613786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7" name="Picture Placeholder 7">
            <a:extLst>
              <a:ext uri="{FF2B5EF4-FFF2-40B4-BE49-F238E27FC236}">
                <a16:creationId xmlns:a16="http://schemas.microsoft.com/office/drawing/2014/main" id="{3C3EA8E6-45F7-402B-9F9E-211E13190B30}"/>
              </a:ext>
            </a:extLst>
          </p:cNvPr>
          <p:cNvSpPr>
            <a:spLocks noGrp="1"/>
          </p:cNvSpPr>
          <p:nvPr>
            <p:ph type="pic" sz="quarter" idx="68"/>
          </p:nvPr>
        </p:nvSpPr>
        <p:spPr>
          <a:xfrm>
            <a:off x="7053439"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8" name="Picture Placeholder 7">
            <a:extLst>
              <a:ext uri="{FF2B5EF4-FFF2-40B4-BE49-F238E27FC236}">
                <a16:creationId xmlns:a16="http://schemas.microsoft.com/office/drawing/2014/main" id="{3AFDE0E9-3842-4384-AAB7-9E674E95A37D}"/>
              </a:ext>
            </a:extLst>
          </p:cNvPr>
          <p:cNvSpPr>
            <a:spLocks noGrp="1"/>
          </p:cNvSpPr>
          <p:nvPr>
            <p:ph type="pic" sz="quarter" idx="69"/>
          </p:nvPr>
        </p:nvSpPr>
        <p:spPr>
          <a:xfrm>
            <a:off x="7969016"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39" name="Picture Placeholder 7">
            <a:extLst>
              <a:ext uri="{FF2B5EF4-FFF2-40B4-BE49-F238E27FC236}">
                <a16:creationId xmlns:a16="http://schemas.microsoft.com/office/drawing/2014/main" id="{88E689B7-3936-46EF-AA73-CEA1F61D133F}"/>
              </a:ext>
            </a:extLst>
          </p:cNvPr>
          <p:cNvSpPr>
            <a:spLocks noGrp="1"/>
          </p:cNvSpPr>
          <p:nvPr>
            <p:ph type="pic" sz="quarter" idx="70"/>
          </p:nvPr>
        </p:nvSpPr>
        <p:spPr>
          <a:xfrm>
            <a:off x="8884593"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0" name="Picture Placeholder 7">
            <a:extLst>
              <a:ext uri="{FF2B5EF4-FFF2-40B4-BE49-F238E27FC236}">
                <a16:creationId xmlns:a16="http://schemas.microsoft.com/office/drawing/2014/main" id="{12473B78-6094-4BB2-BF54-692DD9941C1D}"/>
              </a:ext>
            </a:extLst>
          </p:cNvPr>
          <p:cNvSpPr>
            <a:spLocks noGrp="1"/>
          </p:cNvSpPr>
          <p:nvPr>
            <p:ph type="pic" sz="quarter" idx="71"/>
          </p:nvPr>
        </p:nvSpPr>
        <p:spPr>
          <a:xfrm>
            <a:off x="9800170"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1" name="Picture Placeholder 7">
            <a:extLst>
              <a:ext uri="{FF2B5EF4-FFF2-40B4-BE49-F238E27FC236}">
                <a16:creationId xmlns:a16="http://schemas.microsoft.com/office/drawing/2014/main" id="{E5B06F4B-3344-47CA-8896-6F34746AC1B2}"/>
              </a:ext>
            </a:extLst>
          </p:cNvPr>
          <p:cNvSpPr>
            <a:spLocks noGrp="1"/>
          </p:cNvSpPr>
          <p:nvPr>
            <p:ph type="pic" sz="quarter" idx="72"/>
          </p:nvPr>
        </p:nvSpPr>
        <p:spPr>
          <a:xfrm>
            <a:off x="10715752"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47" name="Picture Placeholder 7">
            <a:extLst>
              <a:ext uri="{FF2B5EF4-FFF2-40B4-BE49-F238E27FC236}">
                <a16:creationId xmlns:a16="http://schemas.microsoft.com/office/drawing/2014/main" id="{F928F49C-9D06-429B-AEDB-587EFEB2EA37}"/>
              </a:ext>
            </a:extLst>
          </p:cNvPr>
          <p:cNvSpPr>
            <a:spLocks noGrp="1"/>
          </p:cNvSpPr>
          <p:nvPr>
            <p:ph type="pic" sz="quarter" idx="78"/>
          </p:nvPr>
        </p:nvSpPr>
        <p:spPr>
          <a:xfrm>
            <a:off x="5222285"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8" name="Picture Placeholder 7">
            <a:extLst>
              <a:ext uri="{FF2B5EF4-FFF2-40B4-BE49-F238E27FC236}">
                <a16:creationId xmlns:a16="http://schemas.microsoft.com/office/drawing/2014/main" id="{AAE79132-399A-49B9-A75B-52C6311027F6}"/>
              </a:ext>
            </a:extLst>
          </p:cNvPr>
          <p:cNvSpPr>
            <a:spLocks noGrp="1"/>
          </p:cNvSpPr>
          <p:nvPr>
            <p:ph type="pic" sz="quarter" idx="79"/>
          </p:nvPr>
        </p:nvSpPr>
        <p:spPr>
          <a:xfrm>
            <a:off x="613786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49" name="Picture Placeholder 7">
            <a:extLst>
              <a:ext uri="{FF2B5EF4-FFF2-40B4-BE49-F238E27FC236}">
                <a16:creationId xmlns:a16="http://schemas.microsoft.com/office/drawing/2014/main" id="{2C3A7A08-6931-4A06-8C28-E0272A419A67}"/>
              </a:ext>
            </a:extLst>
          </p:cNvPr>
          <p:cNvSpPr>
            <a:spLocks noGrp="1"/>
          </p:cNvSpPr>
          <p:nvPr>
            <p:ph type="pic" sz="quarter" idx="80"/>
          </p:nvPr>
        </p:nvSpPr>
        <p:spPr>
          <a:xfrm>
            <a:off x="7053439"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0" name="Picture Placeholder 7">
            <a:extLst>
              <a:ext uri="{FF2B5EF4-FFF2-40B4-BE49-F238E27FC236}">
                <a16:creationId xmlns:a16="http://schemas.microsoft.com/office/drawing/2014/main" id="{6AA43F9F-7044-4CC4-8B72-5F502525D440}"/>
              </a:ext>
            </a:extLst>
          </p:cNvPr>
          <p:cNvSpPr>
            <a:spLocks noGrp="1"/>
          </p:cNvSpPr>
          <p:nvPr>
            <p:ph type="pic" sz="quarter" idx="81"/>
          </p:nvPr>
        </p:nvSpPr>
        <p:spPr>
          <a:xfrm>
            <a:off x="7969016"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1" name="Picture Placeholder 7">
            <a:extLst>
              <a:ext uri="{FF2B5EF4-FFF2-40B4-BE49-F238E27FC236}">
                <a16:creationId xmlns:a16="http://schemas.microsoft.com/office/drawing/2014/main" id="{28BD75DE-96B9-439F-A291-13D87C7CE9EB}"/>
              </a:ext>
            </a:extLst>
          </p:cNvPr>
          <p:cNvSpPr>
            <a:spLocks noGrp="1"/>
          </p:cNvSpPr>
          <p:nvPr>
            <p:ph type="pic" sz="quarter" idx="82"/>
          </p:nvPr>
        </p:nvSpPr>
        <p:spPr>
          <a:xfrm>
            <a:off x="8884593"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2" name="Picture Placeholder 7">
            <a:extLst>
              <a:ext uri="{FF2B5EF4-FFF2-40B4-BE49-F238E27FC236}">
                <a16:creationId xmlns:a16="http://schemas.microsoft.com/office/drawing/2014/main" id="{A60F94BD-4043-41FA-9306-DD2018AC0C54}"/>
              </a:ext>
            </a:extLst>
          </p:cNvPr>
          <p:cNvSpPr>
            <a:spLocks noGrp="1"/>
          </p:cNvSpPr>
          <p:nvPr>
            <p:ph type="pic" sz="quarter" idx="83"/>
          </p:nvPr>
        </p:nvSpPr>
        <p:spPr>
          <a:xfrm>
            <a:off x="9800170"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53" name="Picture Placeholder 7">
            <a:extLst>
              <a:ext uri="{FF2B5EF4-FFF2-40B4-BE49-F238E27FC236}">
                <a16:creationId xmlns:a16="http://schemas.microsoft.com/office/drawing/2014/main" id="{2329CC3E-FBC3-4715-A663-0C9AB8492079}"/>
              </a:ext>
            </a:extLst>
          </p:cNvPr>
          <p:cNvSpPr>
            <a:spLocks noGrp="1"/>
          </p:cNvSpPr>
          <p:nvPr>
            <p:ph type="pic" sz="quarter" idx="84"/>
          </p:nvPr>
        </p:nvSpPr>
        <p:spPr>
          <a:xfrm>
            <a:off x="10715752"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6" name="Text Placeholder 99">
            <a:extLst>
              <a:ext uri="{FF2B5EF4-FFF2-40B4-BE49-F238E27FC236}">
                <a16:creationId xmlns:a16="http://schemas.microsoft.com/office/drawing/2014/main" id="{E078DBAF-47BA-4594-9133-0F36A1B440B8}"/>
              </a:ext>
            </a:extLst>
          </p:cNvPr>
          <p:cNvSpPr>
            <a:spLocks noGrp="1"/>
          </p:cNvSpPr>
          <p:nvPr>
            <p:ph type="body" sz="quarter" idx="109"/>
          </p:nvPr>
        </p:nvSpPr>
        <p:spPr>
          <a:xfrm>
            <a:off x="5222285"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7" name="Text Placeholder 99">
            <a:extLst>
              <a:ext uri="{FF2B5EF4-FFF2-40B4-BE49-F238E27FC236}">
                <a16:creationId xmlns:a16="http://schemas.microsoft.com/office/drawing/2014/main" id="{E078DBAF-47BA-4594-9133-0F36A1B440B8}"/>
              </a:ext>
            </a:extLst>
          </p:cNvPr>
          <p:cNvSpPr>
            <a:spLocks noGrp="1"/>
          </p:cNvSpPr>
          <p:nvPr>
            <p:ph type="body" sz="quarter" idx="110"/>
          </p:nvPr>
        </p:nvSpPr>
        <p:spPr>
          <a:xfrm>
            <a:off x="613786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8" name="Text Placeholder 99">
            <a:extLst>
              <a:ext uri="{FF2B5EF4-FFF2-40B4-BE49-F238E27FC236}">
                <a16:creationId xmlns:a16="http://schemas.microsoft.com/office/drawing/2014/main" id="{E078DBAF-47BA-4594-9133-0F36A1B440B8}"/>
              </a:ext>
            </a:extLst>
          </p:cNvPr>
          <p:cNvSpPr>
            <a:spLocks noGrp="1"/>
          </p:cNvSpPr>
          <p:nvPr>
            <p:ph type="body" sz="quarter" idx="111"/>
          </p:nvPr>
        </p:nvSpPr>
        <p:spPr>
          <a:xfrm>
            <a:off x="7053439"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79" name="Text Placeholder 99">
            <a:extLst>
              <a:ext uri="{FF2B5EF4-FFF2-40B4-BE49-F238E27FC236}">
                <a16:creationId xmlns:a16="http://schemas.microsoft.com/office/drawing/2014/main" id="{E078DBAF-47BA-4594-9133-0F36A1B440B8}"/>
              </a:ext>
            </a:extLst>
          </p:cNvPr>
          <p:cNvSpPr>
            <a:spLocks noGrp="1"/>
          </p:cNvSpPr>
          <p:nvPr>
            <p:ph type="body" sz="quarter" idx="112"/>
          </p:nvPr>
        </p:nvSpPr>
        <p:spPr>
          <a:xfrm>
            <a:off x="7969016"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0" name="Text Placeholder 99">
            <a:extLst>
              <a:ext uri="{FF2B5EF4-FFF2-40B4-BE49-F238E27FC236}">
                <a16:creationId xmlns:a16="http://schemas.microsoft.com/office/drawing/2014/main" id="{E078DBAF-47BA-4594-9133-0F36A1B440B8}"/>
              </a:ext>
            </a:extLst>
          </p:cNvPr>
          <p:cNvSpPr>
            <a:spLocks noGrp="1"/>
          </p:cNvSpPr>
          <p:nvPr>
            <p:ph type="body" sz="quarter" idx="113"/>
          </p:nvPr>
        </p:nvSpPr>
        <p:spPr>
          <a:xfrm>
            <a:off x="8884593"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1" name="Text Placeholder 99">
            <a:extLst>
              <a:ext uri="{FF2B5EF4-FFF2-40B4-BE49-F238E27FC236}">
                <a16:creationId xmlns:a16="http://schemas.microsoft.com/office/drawing/2014/main" id="{E078DBAF-47BA-4594-9133-0F36A1B440B8}"/>
              </a:ext>
            </a:extLst>
          </p:cNvPr>
          <p:cNvSpPr>
            <a:spLocks noGrp="1"/>
          </p:cNvSpPr>
          <p:nvPr>
            <p:ph type="body" sz="quarter" idx="114"/>
          </p:nvPr>
        </p:nvSpPr>
        <p:spPr>
          <a:xfrm>
            <a:off x="9800170"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2" name="Text Placeholder 99">
            <a:extLst>
              <a:ext uri="{FF2B5EF4-FFF2-40B4-BE49-F238E27FC236}">
                <a16:creationId xmlns:a16="http://schemas.microsoft.com/office/drawing/2014/main" id="{E078DBAF-47BA-4594-9133-0F36A1B440B8}"/>
              </a:ext>
            </a:extLst>
          </p:cNvPr>
          <p:cNvSpPr>
            <a:spLocks noGrp="1"/>
          </p:cNvSpPr>
          <p:nvPr>
            <p:ph type="body" sz="quarter" idx="115"/>
          </p:nvPr>
        </p:nvSpPr>
        <p:spPr>
          <a:xfrm>
            <a:off x="10715752"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8" name="Text Placeholder 99">
            <a:extLst>
              <a:ext uri="{FF2B5EF4-FFF2-40B4-BE49-F238E27FC236}">
                <a16:creationId xmlns:a16="http://schemas.microsoft.com/office/drawing/2014/main" id="{E078DBAF-47BA-4594-9133-0F36A1B440B8}"/>
              </a:ext>
            </a:extLst>
          </p:cNvPr>
          <p:cNvSpPr>
            <a:spLocks noGrp="1"/>
          </p:cNvSpPr>
          <p:nvPr>
            <p:ph type="body" sz="quarter" idx="121"/>
          </p:nvPr>
        </p:nvSpPr>
        <p:spPr>
          <a:xfrm>
            <a:off x="5222285"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89" name="Text Placeholder 99">
            <a:extLst>
              <a:ext uri="{FF2B5EF4-FFF2-40B4-BE49-F238E27FC236}">
                <a16:creationId xmlns:a16="http://schemas.microsoft.com/office/drawing/2014/main" id="{E078DBAF-47BA-4594-9133-0F36A1B440B8}"/>
              </a:ext>
            </a:extLst>
          </p:cNvPr>
          <p:cNvSpPr>
            <a:spLocks noGrp="1"/>
          </p:cNvSpPr>
          <p:nvPr>
            <p:ph type="body" sz="quarter" idx="122"/>
          </p:nvPr>
        </p:nvSpPr>
        <p:spPr>
          <a:xfrm>
            <a:off x="613786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0" name="Text Placeholder 99">
            <a:extLst>
              <a:ext uri="{FF2B5EF4-FFF2-40B4-BE49-F238E27FC236}">
                <a16:creationId xmlns:a16="http://schemas.microsoft.com/office/drawing/2014/main" id="{E078DBAF-47BA-4594-9133-0F36A1B440B8}"/>
              </a:ext>
            </a:extLst>
          </p:cNvPr>
          <p:cNvSpPr>
            <a:spLocks noGrp="1"/>
          </p:cNvSpPr>
          <p:nvPr>
            <p:ph type="body" sz="quarter" idx="123"/>
          </p:nvPr>
        </p:nvSpPr>
        <p:spPr>
          <a:xfrm>
            <a:off x="7053439"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1" name="Text Placeholder 99">
            <a:extLst>
              <a:ext uri="{FF2B5EF4-FFF2-40B4-BE49-F238E27FC236}">
                <a16:creationId xmlns:a16="http://schemas.microsoft.com/office/drawing/2014/main" id="{E078DBAF-47BA-4594-9133-0F36A1B440B8}"/>
              </a:ext>
            </a:extLst>
          </p:cNvPr>
          <p:cNvSpPr>
            <a:spLocks noGrp="1"/>
          </p:cNvSpPr>
          <p:nvPr>
            <p:ph type="body" sz="quarter" idx="124"/>
          </p:nvPr>
        </p:nvSpPr>
        <p:spPr>
          <a:xfrm>
            <a:off x="7969016"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2" name="Text Placeholder 99">
            <a:extLst>
              <a:ext uri="{FF2B5EF4-FFF2-40B4-BE49-F238E27FC236}">
                <a16:creationId xmlns:a16="http://schemas.microsoft.com/office/drawing/2014/main" id="{E078DBAF-47BA-4594-9133-0F36A1B440B8}"/>
              </a:ext>
            </a:extLst>
          </p:cNvPr>
          <p:cNvSpPr>
            <a:spLocks noGrp="1"/>
          </p:cNvSpPr>
          <p:nvPr>
            <p:ph type="body" sz="quarter" idx="125"/>
          </p:nvPr>
        </p:nvSpPr>
        <p:spPr>
          <a:xfrm>
            <a:off x="8884593"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3" name="Text Placeholder 99">
            <a:extLst>
              <a:ext uri="{FF2B5EF4-FFF2-40B4-BE49-F238E27FC236}">
                <a16:creationId xmlns:a16="http://schemas.microsoft.com/office/drawing/2014/main" id="{E078DBAF-47BA-4594-9133-0F36A1B440B8}"/>
              </a:ext>
            </a:extLst>
          </p:cNvPr>
          <p:cNvSpPr>
            <a:spLocks noGrp="1"/>
          </p:cNvSpPr>
          <p:nvPr>
            <p:ph type="body" sz="quarter" idx="126"/>
          </p:nvPr>
        </p:nvSpPr>
        <p:spPr>
          <a:xfrm>
            <a:off x="9800170"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94" name="Text Placeholder 99">
            <a:extLst>
              <a:ext uri="{FF2B5EF4-FFF2-40B4-BE49-F238E27FC236}">
                <a16:creationId xmlns:a16="http://schemas.microsoft.com/office/drawing/2014/main" id="{E078DBAF-47BA-4594-9133-0F36A1B440B8}"/>
              </a:ext>
            </a:extLst>
          </p:cNvPr>
          <p:cNvSpPr>
            <a:spLocks noGrp="1"/>
          </p:cNvSpPr>
          <p:nvPr>
            <p:ph type="body" sz="quarter" idx="127"/>
          </p:nvPr>
        </p:nvSpPr>
        <p:spPr>
          <a:xfrm>
            <a:off x="10715752"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0" name="Text Placeholder 99">
            <a:extLst>
              <a:ext uri="{FF2B5EF4-FFF2-40B4-BE49-F238E27FC236}">
                <a16:creationId xmlns:a16="http://schemas.microsoft.com/office/drawing/2014/main" id="{E078DBAF-47BA-4594-9133-0F36A1B440B8}"/>
              </a:ext>
            </a:extLst>
          </p:cNvPr>
          <p:cNvSpPr>
            <a:spLocks noGrp="1"/>
          </p:cNvSpPr>
          <p:nvPr>
            <p:ph type="body" sz="quarter" idx="133"/>
          </p:nvPr>
        </p:nvSpPr>
        <p:spPr>
          <a:xfrm>
            <a:off x="5222285"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1" name="Text Placeholder 99">
            <a:extLst>
              <a:ext uri="{FF2B5EF4-FFF2-40B4-BE49-F238E27FC236}">
                <a16:creationId xmlns:a16="http://schemas.microsoft.com/office/drawing/2014/main" id="{E078DBAF-47BA-4594-9133-0F36A1B440B8}"/>
              </a:ext>
            </a:extLst>
          </p:cNvPr>
          <p:cNvSpPr>
            <a:spLocks noGrp="1"/>
          </p:cNvSpPr>
          <p:nvPr>
            <p:ph type="body" sz="quarter" idx="134"/>
          </p:nvPr>
        </p:nvSpPr>
        <p:spPr>
          <a:xfrm>
            <a:off x="613786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2" name="Text Placeholder 99">
            <a:extLst>
              <a:ext uri="{FF2B5EF4-FFF2-40B4-BE49-F238E27FC236}">
                <a16:creationId xmlns:a16="http://schemas.microsoft.com/office/drawing/2014/main" id="{E078DBAF-47BA-4594-9133-0F36A1B440B8}"/>
              </a:ext>
            </a:extLst>
          </p:cNvPr>
          <p:cNvSpPr>
            <a:spLocks noGrp="1"/>
          </p:cNvSpPr>
          <p:nvPr>
            <p:ph type="body" sz="quarter" idx="135"/>
          </p:nvPr>
        </p:nvSpPr>
        <p:spPr>
          <a:xfrm>
            <a:off x="7053439"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3" name="Text Placeholder 99">
            <a:extLst>
              <a:ext uri="{FF2B5EF4-FFF2-40B4-BE49-F238E27FC236}">
                <a16:creationId xmlns:a16="http://schemas.microsoft.com/office/drawing/2014/main" id="{E078DBAF-47BA-4594-9133-0F36A1B440B8}"/>
              </a:ext>
            </a:extLst>
          </p:cNvPr>
          <p:cNvSpPr>
            <a:spLocks noGrp="1"/>
          </p:cNvSpPr>
          <p:nvPr>
            <p:ph type="body" sz="quarter" idx="136"/>
          </p:nvPr>
        </p:nvSpPr>
        <p:spPr>
          <a:xfrm>
            <a:off x="7969016"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4" name="Text Placeholder 99">
            <a:extLst>
              <a:ext uri="{FF2B5EF4-FFF2-40B4-BE49-F238E27FC236}">
                <a16:creationId xmlns:a16="http://schemas.microsoft.com/office/drawing/2014/main" id="{E078DBAF-47BA-4594-9133-0F36A1B440B8}"/>
              </a:ext>
            </a:extLst>
          </p:cNvPr>
          <p:cNvSpPr>
            <a:spLocks noGrp="1"/>
          </p:cNvSpPr>
          <p:nvPr>
            <p:ph type="body" sz="quarter" idx="137"/>
          </p:nvPr>
        </p:nvSpPr>
        <p:spPr>
          <a:xfrm>
            <a:off x="8884593"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5" name="Text Placeholder 99">
            <a:extLst>
              <a:ext uri="{FF2B5EF4-FFF2-40B4-BE49-F238E27FC236}">
                <a16:creationId xmlns:a16="http://schemas.microsoft.com/office/drawing/2014/main" id="{E078DBAF-47BA-4594-9133-0F36A1B440B8}"/>
              </a:ext>
            </a:extLst>
          </p:cNvPr>
          <p:cNvSpPr>
            <a:spLocks noGrp="1"/>
          </p:cNvSpPr>
          <p:nvPr>
            <p:ph type="body" sz="quarter" idx="138"/>
          </p:nvPr>
        </p:nvSpPr>
        <p:spPr>
          <a:xfrm>
            <a:off x="9800170"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06" name="Text Placeholder 99">
            <a:extLst>
              <a:ext uri="{FF2B5EF4-FFF2-40B4-BE49-F238E27FC236}">
                <a16:creationId xmlns:a16="http://schemas.microsoft.com/office/drawing/2014/main" id="{E078DBAF-47BA-4594-9133-0F36A1B440B8}"/>
              </a:ext>
            </a:extLst>
          </p:cNvPr>
          <p:cNvSpPr>
            <a:spLocks noGrp="1"/>
          </p:cNvSpPr>
          <p:nvPr>
            <p:ph type="body" sz="quarter" idx="139"/>
          </p:nvPr>
        </p:nvSpPr>
        <p:spPr>
          <a:xfrm>
            <a:off x="10715752"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2" name="Text Placeholder 99">
            <a:extLst>
              <a:ext uri="{FF2B5EF4-FFF2-40B4-BE49-F238E27FC236}">
                <a16:creationId xmlns:a16="http://schemas.microsoft.com/office/drawing/2014/main" id="{E078DBAF-47BA-4594-9133-0F36A1B440B8}"/>
              </a:ext>
            </a:extLst>
          </p:cNvPr>
          <p:cNvSpPr>
            <a:spLocks noGrp="1"/>
          </p:cNvSpPr>
          <p:nvPr>
            <p:ph type="body" sz="quarter" idx="145"/>
          </p:nvPr>
        </p:nvSpPr>
        <p:spPr>
          <a:xfrm>
            <a:off x="5222285"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3" name="Text Placeholder 99">
            <a:extLst>
              <a:ext uri="{FF2B5EF4-FFF2-40B4-BE49-F238E27FC236}">
                <a16:creationId xmlns:a16="http://schemas.microsoft.com/office/drawing/2014/main" id="{E078DBAF-47BA-4594-9133-0F36A1B440B8}"/>
              </a:ext>
            </a:extLst>
          </p:cNvPr>
          <p:cNvSpPr>
            <a:spLocks noGrp="1"/>
          </p:cNvSpPr>
          <p:nvPr>
            <p:ph type="body" sz="quarter" idx="146"/>
          </p:nvPr>
        </p:nvSpPr>
        <p:spPr>
          <a:xfrm>
            <a:off x="613786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4" name="Text Placeholder 99">
            <a:extLst>
              <a:ext uri="{FF2B5EF4-FFF2-40B4-BE49-F238E27FC236}">
                <a16:creationId xmlns:a16="http://schemas.microsoft.com/office/drawing/2014/main" id="{E078DBAF-47BA-4594-9133-0F36A1B440B8}"/>
              </a:ext>
            </a:extLst>
          </p:cNvPr>
          <p:cNvSpPr>
            <a:spLocks noGrp="1"/>
          </p:cNvSpPr>
          <p:nvPr>
            <p:ph type="body" sz="quarter" idx="147"/>
          </p:nvPr>
        </p:nvSpPr>
        <p:spPr>
          <a:xfrm>
            <a:off x="7053439"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5" name="Text Placeholder 99">
            <a:extLst>
              <a:ext uri="{FF2B5EF4-FFF2-40B4-BE49-F238E27FC236}">
                <a16:creationId xmlns:a16="http://schemas.microsoft.com/office/drawing/2014/main" id="{E078DBAF-47BA-4594-9133-0F36A1B440B8}"/>
              </a:ext>
            </a:extLst>
          </p:cNvPr>
          <p:cNvSpPr>
            <a:spLocks noGrp="1"/>
          </p:cNvSpPr>
          <p:nvPr>
            <p:ph type="body" sz="quarter" idx="148"/>
          </p:nvPr>
        </p:nvSpPr>
        <p:spPr>
          <a:xfrm>
            <a:off x="7969016"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6" name="Text Placeholder 99">
            <a:extLst>
              <a:ext uri="{FF2B5EF4-FFF2-40B4-BE49-F238E27FC236}">
                <a16:creationId xmlns:a16="http://schemas.microsoft.com/office/drawing/2014/main" id="{E078DBAF-47BA-4594-9133-0F36A1B440B8}"/>
              </a:ext>
            </a:extLst>
          </p:cNvPr>
          <p:cNvSpPr>
            <a:spLocks noGrp="1"/>
          </p:cNvSpPr>
          <p:nvPr>
            <p:ph type="body" sz="quarter" idx="149"/>
          </p:nvPr>
        </p:nvSpPr>
        <p:spPr>
          <a:xfrm>
            <a:off x="8884593"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7" name="Text Placeholder 99">
            <a:extLst>
              <a:ext uri="{FF2B5EF4-FFF2-40B4-BE49-F238E27FC236}">
                <a16:creationId xmlns:a16="http://schemas.microsoft.com/office/drawing/2014/main" id="{E078DBAF-47BA-4594-9133-0F36A1B440B8}"/>
              </a:ext>
            </a:extLst>
          </p:cNvPr>
          <p:cNvSpPr>
            <a:spLocks noGrp="1"/>
          </p:cNvSpPr>
          <p:nvPr>
            <p:ph type="body" sz="quarter" idx="150"/>
          </p:nvPr>
        </p:nvSpPr>
        <p:spPr>
          <a:xfrm>
            <a:off x="9800170"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18" name="Text Placeholder 99">
            <a:extLst>
              <a:ext uri="{FF2B5EF4-FFF2-40B4-BE49-F238E27FC236}">
                <a16:creationId xmlns:a16="http://schemas.microsoft.com/office/drawing/2014/main" id="{E078DBAF-47BA-4594-9133-0F36A1B440B8}"/>
              </a:ext>
            </a:extLst>
          </p:cNvPr>
          <p:cNvSpPr>
            <a:spLocks noGrp="1"/>
          </p:cNvSpPr>
          <p:nvPr>
            <p:ph type="body" sz="quarter" idx="151"/>
          </p:nvPr>
        </p:nvSpPr>
        <p:spPr>
          <a:xfrm>
            <a:off x="10715752"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4" name="Text Placeholder 99">
            <a:extLst>
              <a:ext uri="{FF2B5EF4-FFF2-40B4-BE49-F238E27FC236}">
                <a16:creationId xmlns:a16="http://schemas.microsoft.com/office/drawing/2014/main" id="{E078DBAF-47BA-4594-9133-0F36A1B440B8}"/>
              </a:ext>
            </a:extLst>
          </p:cNvPr>
          <p:cNvSpPr>
            <a:spLocks noGrp="1"/>
          </p:cNvSpPr>
          <p:nvPr>
            <p:ph type="body" sz="quarter" idx="157"/>
          </p:nvPr>
        </p:nvSpPr>
        <p:spPr>
          <a:xfrm>
            <a:off x="5222285"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5" name="Text Placeholder 99">
            <a:extLst>
              <a:ext uri="{FF2B5EF4-FFF2-40B4-BE49-F238E27FC236}">
                <a16:creationId xmlns:a16="http://schemas.microsoft.com/office/drawing/2014/main" id="{E078DBAF-47BA-4594-9133-0F36A1B440B8}"/>
              </a:ext>
            </a:extLst>
          </p:cNvPr>
          <p:cNvSpPr>
            <a:spLocks noGrp="1"/>
          </p:cNvSpPr>
          <p:nvPr>
            <p:ph type="body" sz="quarter" idx="158"/>
          </p:nvPr>
        </p:nvSpPr>
        <p:spPr>
          <a:xfrm>
            <a:off x="613786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6" name="Text Placeholder 99">
            <a:extLst>
              <a:ext uri="{FF2B5EF4-FFF2-40B4-BE49-F238E27FC236}">
                <a16:creationId xmlns:a16="http://schemas.microsoft.com/office/drawing/2014/main" id="{E078DBAF-47BA-4594-9133-0F36A1B440B8}"/>
              </a:ext>
            </a:extLst>
          </p:cNvPr>
          <p:cNvSpPr>
            <a:spLocks noGrp="1"/>
          </p:cNvSpPr>
          <p:nvPr>
            <p:ph type="body" sz="quarter" idx="159"/>
          </p:nvPr>
        </p:nvSpPr>
        <p:spPr>
          <a:xfrm>
            <a:off x="7053439"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7" name="Text Placeholder 99">
            <a:extLst>
              <a:ext uri="{FF2B5EF4-FFF2-40B4-BE49-F238E27FC236}">
                <a16:creationId xmlns:a16="http://schemas.microsoft.com/office/drawing/2014/main" id="{E078DBAF-47BA-4594-9133-0F36A1B440B8}"/>
              </a:ext>
            </a:extLst>
          </p:cNvPr>
          <p:cNvSpPr>
            <a:spLocks noGrp="1"/>
          </p:cNvSpPr>
          <p:nvPr>
            <p:ph type="body" sz="quarter" idx="160"/>
          </p:nvPr>
        </p:nvSpPr>
        <p:spPr>
          <a:xfrm>
            <a:off x="7969016"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8" name="Text Placeholder 99">
            <a:extLst>
              <a:ext uri="{FF2B5EF4-FFF2-40B4-BE49-F238E27FC236}">
                <a16:creationId xmlns:a16="http://schemas.microsoft.com/office/drawing/2014/main" id="{E078DBAF-47BA-4594-9133-0F36A1B440B8}"/>
              </a:ext>
            </a:extLst>
          </p:cNvPr>
          <p:cNvSpPr>
            <a:spLocks noGrp="1"/>
          </p:cNvSpPr>
          <p:nvPr>
            <p:ph type="body" sz="quarter" idx="161"/>
          </p:nvPr>
        </p:nvSpPr>
        <p:spPr>
          <a:xfrm>
            <a:off x="8884593"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29" name="Text Placeholder 99">
            <a:extLst>
              <a:ext uri="{FF2B5EF4-FFF2-40B4-BE49-F238E27FC236}">
                <a16:creationId xmlns:a16="http://schemas.microsoft.com/office/drawing/2014/main" id="{E078DBAF-47BA-4594-9133-0F36A1B440B8}"/>
              </a:ext>
            </a:extLst>
          </p:cNvPr>
          <p:cNvSpPr>
            <a:spLocks noGrp="1"/>
          </p:cNvSpPr>
          <p:nvPr>
            <p:ph type="body" sz="quarter" idx="162"/>
          </p:nvPr>
        </p:nvSpPr>
        <p:spPr>
          <a:xfrm>
            <a:off x="9800170"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0" name="Text Placeholder 99">
            <a:extLst>
              <a:ext uri="{FF2B5EF4-FFF2-40B4-BE49-F238E27FC236}">
                <a16:creationId xmlns:a16="http://schemas.microsoft.com/office/drawing/2014/main" id="{E078DBAF-47BA-4594-9133-0F36A1B440B8}"/>
              </a:ext>
            </a:extLst>
          </p:cNvPr>
          <p:cNvSpPr>
            <a:spLocks noGrp="1"/>
          </p:cNvSpPr>
          <p:nvPr>
            <p:ph type="body" sz="quarter" idx="163"/>
          </p:nvPr>
        </p:nvSpPr>
        <p:spPr>
          <a:xfrm>
            <a:off x="10715752"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6" name="Text Placeholder 99">
            <a:extLst>
              <a:ext uri="{FF2B5EF4-FFF2-40B4-BE49-F238E27FC236}">
                <a16:creationId xmlns:a16="http://schemas.microsoft.com/office/drawing/2014/main" id="{E078DBAF-47BA-4594-9133-0F36A1B440B8}"/>
              </a:ext>
            </a:extLst>
          </p:cNvPr>
          <p:cNvSpPr>
            <a:spLocks noGrp="1"/>
          </p:cNvSpPr>
          <p:nvPr>
            <p:ph type="body" sz="quarter" idx="169"/>
          </p:nvPr>
        </p:nvSpPr>
        <p:spPr>
          <a:xfrm>
            <a:off x="5222285"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7" name="Text Placeholder 99">
            <a:extLst>
              <a:ext uri="{FF2B5EF4-FFF2-40B4-BE49-F238E27FC236}">
                <a16:creationId xmlns:a16="http://schemas.microsoft.com/office/drawing/2014/main" id="{E078DBAF-47BA-4594-9133-0F36A1B440B8}"/>
              </a:ext>
            </a:extLst>
          </p:cNvPr>
          <p:cNvSpPr>
            <a:spLocks noGrp="1"/>
          </p:cNvSpPr>
          <p:nvPr>
            <p:ph type="body" sz="quarter" idx="170"/>
          </p:nvPr>
        </p:nvSpPr>
        <p:spPr>
          <a:xfrm>
            <a:off x="613786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8" name="Text Placeholder 99">
            <a:extLst>
              <a:ext uri="{FF2B5EF4-FFF2-40B4-BE49-F238E27FC236}">
                <a16:creationId xmlns:a16="http://schemas.microsoft.com/office/drawing/2014/main" id="{E078DBAF-47BA-4594-9133-0F36A1B440B8}"/>
              </a:ext>
            </a:extLst>
          </p:cNvPr>
          <p:cNvSpPr>
            <a:spLocks noGrp="1"/>
          </p:cNvSpPr>
          <p:nvPr>
            <p:ph type="body" sz="quarter" idx="171"/>
          </p:nvPr>
        </p:nvSpPr>
        <p:spPr>
          <a:xfrm>
            <a:off x="7053439"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39" name="Text Placeholder 99">
            <a:extLst>
              <a:ext uri="{FF2B5EF4-FFF2-40B4-BE49-F238E27FC236}">
                <a16:creationId xmlns:a16="http://schemas.microsoft.com/office/drawing/2014/main" id="{E078DBAF-47BA-4594-9133-0F36A1B440B8}"/>
              </a:ext>
            </a:extLst>
          </p:cNvPr>
          <p:cNvSpPr>
            <a:spLocks noGrp="1"/>
          </p:cNvSpPr>
          <p:nvPr>
            <p:ph type="body" sz="quarter" idx="172"/>
          </p:nvPr>
        </p:nvSpPr>
        <p:spPr>
          <a:xfrm>
            <a:off x="7969016"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0" name="Text Placeholder 99">
            <a:extLst>
              <a:ext uri="{FF2B5EF4-FFF2-40B4-BE49-F238E27FC236}">
                <a16:creationId xmlns:a16="http://schemas.microsoft.com/office/drawing/2014/main" id="{E078DBAF-47BA-4594-9133-0F36A1B440B8}"/>
              </a:ext>
            </a:extLst>
          </p:cNvPr>
          <p:cNvSpPr>
            <a:spLocks noGrp="1"/>
          </p:cNvSpPr>
          <p:nvPr>
            <p:ph type="body" sz="quarter" idx="173"/>
          </p:nvPr>
        </p:nvSpPr>
        <p:spPr>
          <a:xfrm>
            <a:off x="8884593"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1" name="Text Placeholder 99">
            <a:extLst>
              <a:ext uri="{FF2B5EF4-FFF2-40B4-BE49-F238E27FC236}">
                <a16:creationId xmlns:a16="http://schemas.microsoft.com/office/drawing/2014/main" id="{E078DBAF-47BA-4594-9133-0F36A1B440B8}"/>
              </a:ext>
            </a:extLst>
          </p:cNvPr>
          <p:cNvSpPr>
            <a:spLocks noGrp="1"/>
          </p:cNvSpPr>
          <p:nvPr>
            <p:ph type="body" sz="quarter" idx="174"/>
          </p:nvPr>
        </p:nvSpPr>
        <p:spPr>
          <a:xfrm>
            <a:off x="9800170"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2" name="Text Placeholder 99">
            <a:extLst>
              <a:ext uri="{FF2B5EF4-FFF2-40B4-BE49-F238E27FC236}">
                <a16:creationId xmlns:a16="http://schemas.microsoft.com/office/drawing/2014/main" id="{E078DBAF-47BA-4594-9133-0F36A1B440B8}"/>
              </a:ext>
            </a:extLst>
          </p:cNvPr>
          <p:cNvSpPr>
            <a:spLocks noGrp="1"/>
          </p:cNvSpPr>
          <p:nvPr>
            <p:ph type="body" sz="quarter" idx="175"/>
          </p:nvPr>
        </p:nvSpPr>
        <p:spPr>
          <a:xfrm>
            <a:off x="10715752"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161" name="Content Placeholder 2">
            <a:extLst>
              <a:ext uri="{FF2B5EF4-FFF2-40B4-BE49-F238E27FC236}">
                <a16:creationId xmlns:a16="http://schemas.microsoft.com/office/drawing/2014/main" id="{2E571D0C-F2FD-4D43-AA9D-19F1A9EB8615}"/>
              </a:ext>
            </a:extLst>
          </p:cNvPr>
          <p:cNvSpPr>
            <a:spLocks noGrp="1"/>
          </p:cNvSpPr>
          <p:nvPr>
            <p:ph sz="half" idx="176"/>
          </p:nvPr>
        </p:nvSpPr>
        <p:spPr>
          <a:xfrm>
            <a:off x="608400" y="1857375"/>
            <a:ext cx="3432658" cy="4146357"/>
          </a:xfrm>
        </p:spPr>
        <p:txBody>
          <a:bodyPr lIns="0">
            <a:noAutofit/>
          </a:bodyPr>
          <a:lstStyle>
            <a:lvl1pPr marL="0" indent="0">
              <a:buNone/>
              <a:defRPr sz="1100"/>
            </a:lvl1pPr>
            <a:lvl2pPr marL="457200" indent="0">
              <a:buNone/>
              <a:defRPr sz="1050"/>
            </a:lvl2pPr>
            <a:lvl3pPr marL="914400" indent="0">
              <a:buNone/>
              <a:defRPr sz="1000"/>
            </a:lvl3pPr>
            <a:lvl4pPr marL="1371600" indent="0">
              <a:buNone/>
              <a:defRPr sz="1000"/>
            </a:lvl4pPr>
            <a:lvl5pPr marL="1828800" indent="0">
              <a:buNone/>
              <a:defRPr sz="1000"/>
            </a:lvl5pPr>
          </a:lstStyle>
          <a:p>
            <a:pPr lvl="0"/>
            <a:r>
              <a:rPr lang="fi-FI"/>
              <a:t>Muokkaa tekstin perustyylejä napsauttamalla</a:t>
            </a:r>
          </a:p>
        </p:txBody>
      </p:sp>
      <p:sp>
        <p:nvSpPr>
          <p:cNvPr id="164" name="Picture Placeholder 7">
            <a:extLst>
              <a:ext uri="{FF2B5EF4-FFF2-40B4-BE49-F238E27FC236}">
                <a16:creationId xmlns:a16="http://schemas.microsoft.com/office/drawing/2014/main" id="{3EDD203B-ADC2-447A-93F5-F1130066044B}"/>
              </a:ext>
            </a:extLst>
          </p:cNvPr>
          <p:cNvSpPr>
            <a:spLocks noGrp="1"/>
          </p:cNvSpPr>
          <p:nvPr>
            <p:ph type="pic" sz="quarter" idx="17"/>
          </p:nvPr>
        </p:nvSpPr>
        <p:spPr>
          <a:xfrm>
            <a:off x="4306708" y="626400"/>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5" name="Picture Placeholder 7">
            <a:extLst>
              <a:ext uri="{FF2B5EF4-FFF2-40B4-BE49-F238E27FC236}">
                <a16:creationId xmlns:a16="http://schemas.microsoft.com/office/drawing/2014/main" id="{F4856F12-DA46-43A5-A3BA-D96D59F53783}"/>
              </a:ext>
            </a:extLst>
          </p:cNvPr>
          <p:cNvSpPr>
            <a:spLocks noGrp="1"/>
          </p:cNvSpPr>
          <p:nvPr>
            <p:ph type="pic" sz="quarter" idx="29"/>
          </p:nvPr>
        </p:nvSpPr>
        <p:spPr>
          <a:xfrm>
            <a:off x="4306708" y="1546091"/>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6" name="Picture Placeholder 7">
            <a:extLst>
              <a:ext uri="{FF2B5EF4-FFF2-40B4-BE49-F238E27FC236}">
                <a16:creationId xmlns:a16="http://schemas.microsoft.com/office/drawing/2014/main" id="{C41FF2C2-3F99-4082-98CB-08645025E488}"/>
              </a:ext>
            </a:extLst>
          </p:cNvPr>
          <p:cNvSpPr>
            <a:spLocks noGrp="1"/>
          </p:cNvSpPr>
          <p:nvPr>
            <p:ph type="pic" sz="quarter" idx="41"/>
          </p:nvPr>
        </p:nvSpPr>
        <p:spPr>
          <a:xfrm>
            <a:off x="4306708" y="24630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7" name="Picture Placeholder 7">
            <a:extLst>
              <a:ext uri="{FF2B5EF4-FFF2-40B4-BE49-F238E27FC236}">
                <a16:creationId xmlns:a16="http://schemas.microsoft.com/office/drawing/2014/main" id="{08E57D34-1F48-4B7D-BA9D-8ADC608ABDFC}"/>
              </a:ext>
            </a:extLst>
          </p:cNvPr>
          <p:cNvSpPr>
            <a:spLocks noGrp="1"/>
          </p:cNvSpPr>
          <p:nvPr>
            <p:ph type="pic" sz="quarter" idx="53"/>
          </p:nvPr>
        </p:nvSpPr>
        <p:spPr>
          <a:xfrm>
            <a:off x="4306708" y="3378577"/>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8" name="Picture Placeholder 7">
            <a:extLst>
              <a:ext uri="{FF2B5EF4-FFF2-40B4-BE49-F238E27FC236}">
                <a16:creationId xmlns:a16="http://schemas.microsoft.com/office/drawing/2014/main" id="{429E380B-96A5-467E-B3A5-1852E105D426}"/>
              </a:ext>
            </a:extLst>
          </p:cNvPr>
          <p:cNvSpPr>
            <a:spLocks noGrp="1"/>
          </p:cNvSpPr>
          <p:nvPr>
            <p:ph type="pic" sz="quarter" idx="65"/>
          </p:nvPr>
        </p:nvSpPr>
        <p:spPr>
          <a:xfrm>
            <a:off x="4306708" y="4298779"/>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a:p>
        </p:txBody>
      </p:sp>
      <p:sp>
        <p:nvSpPr>
          <p:cNvPr id="169" name="Picture Placeholder 7">
            <a:extLst>
              <a:ext uri="{FF2B5EF4-FFF2-40B4-BE49-F238E27FC236}">
                <a16:creationId xmlns:a16="http://schemas.microsoft.com/office/drawing/2014/main" id="{98573556-99FE-482A-8DFA-B9EA30D3FCC9}"/>
              </a:ext>
            </a:extLst>
          </p:cNvPr>
          <p:cNvSpPr>
            <a:spLocks noGrp="1"/>
          </p:cNvSpPr>
          <p:nvPr>
            <p:ph type="pic" sz="quarter" idx="77"/>
          </p:nvPr>
        </p:nvSpPr>
        <p:spPr>
          <a:xfrm>
            <a:off x="4306708" y="5214018"/>
            <a:ext cx="849600" cy="847884"/>
          </a:xfrm>
          <a:noFill/>
        </p:spPr>
        <p:txBody>
          <a:bodyPr anchor="ctr">
            <a:normAutofit/>
          </a:bodyPr>
          <a:lstStyle>
            <a:lvl1pPr marL="0" indent="0" algn="ctr">
              <a:buNone/>
              <a:defRPr sz="700"/>
            </a:lvl1pPr>
          </a:lstStyle>
          <a:p>
            <a:r>
              <a:rPr lang="fi-FI"/>
              <a:t>Vedä kuva paikkamerkkiin tai lisää napsauttamalla kuvaketta</a:t>
            </a:r>
            <a:endParaRPr lang="en-GB" dirty="0"/>
          </a:p>
        </p:txBody>
      </p:sp>
      <p:sp>
        <p:nvSpPr>
          <p:cNvPr id="170" name="Text Placeholder 99">
            <a:extLst>
              <a:ext uri="{FF2B5EF4-FFF2-40B4-BE49-F238E27FC236}">
                <a16:creationId xmlns:a16="http://schemas.microsoft.com/office/drawing/2014/main" id="{E078DBAF-47BA-4594-9133-0F36A1B440B8}"/>
              </a:ext>
            </a:extLst>
          </p:cNvPr>
          <p:cNvSpPr>
            <a:spLocks noGrp="1"/>
          </p:cNvSpPr>
          <p:nvPr>
            <p:ph type="body" sz="quarter" idx="108"/>
          </p:nvPr>
        </p:nvSpPr>
        <p:spPr>
          <a:xfrm>
            <a:off x="4306708" y="626400"/>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3" name="Text Placeholder 99">
            <a:extLst>
              <a:ext uri="{FF2B5EF4-FFF2-40B4-BE49-F238E27FC236}">
                <a16:creationId xmlns:a16="http://schemas.microsoft.com/office/drawing/2014/main" id="{E078DBAF-47BA-4594-9133-0F36A1B440B8}"/>
              </a:ext>
            </a:extLst>
          </p:cNvPr>
          <p:cNvSpPr>
            <a:spLocks noGrp="1"/>
          </p:cNvSpPr>
          <p:nvPr>
            <p:ph type="body" sz="quarter" idx="120"/>
          </p:nvPr>
        </p:nvSpPr>
        <p:spPr>
          <a:xfrm>
            <a:off x="4306708" y="1546091"/>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4" name="Text Placeholder 99">
            <a:extLst>
              <a:ext uri="{FF2B5EF4-FFF2-40B4-BE49-F238E27FC236}">
                <a16:creationId xmlns:a16="http://schemas.microsoft.com/office/drawing/2014/main" id="{E078DBAF-47BA-4594-9133-0F36A1B440B8}"/>
              </a:ext>
            </a:extLst>
          </p:cNvPr>
          <p:cNvSpPr>
            <a:spLocks noGrp="1"/>
          </p:cNvSpPr>
          <p:nvPr>
            <p:ph type="body" sz="quarter" idx="132"/>
          </p:nvPr>
        </p:nvSpPr>
        <p:spPr>
          <a:xfrm>
            <a:off x="4306708" y="2463079"/>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5" name="Text Placeholder 99">
            <a:extLst>
              <a:ext uri="{FF2B5EF4-FFF2-40B4-BE49-F238E27FC236}">
                <a16:creationId xmlns:a16="http://schemas.microsoft.com/office/drawing/2014/main" id="{E078DBAF-47BA-4594-9133-0F36A1B440B8}"/>
              </a:ext>
            </a:extLst>
          </p:cNvPr>
          <p:cNvSpPr>
            <a:spLocks noGrp="1"/>
          </p:cNvSpPr>
          <p:nvPr>
            <p:ph type="body" sz="quarter" idx="144"/>
          </p:nvPr>
        </p:nvSpPr>
        <p:spPr>
          <a:xfrm>
            <a:off x="4306708" y="3378675"/>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6" name="Text Placeholder 99">
            <a:extLst>
              <a:ext uri="{FF2B5EF4-FFF2-40B4-BE49-F238E27FC236}">
                <a16:creationId xmlns:a16="http://schemas.microsoft.com/office/drawing/2014/main" id="{E078DBAF-47BA-4594-9133-0F36A1B440B8}"/>
              </a:ext>
            </a:extLst>
          </p:cNvPr>
          <p:cNvSpPr>
            <a:spLocks noGrp="1"/>
          </p:cNvSpPr>
          <p:nvPr>
            <p:ph type="body" sz="quarter" idx="156"/>
          </p:nvPr>
        </p:nvSpPr>
        <p:spPr>
          <a:xfrm>
            <a:off x="4306708" y="42999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7" name="Text Placeholder 99">
            <a:extLst>
              <a:ext uri="{FF2B5EF4-FFF2-40B4-BE49-F238E27FC236}">
                <a16:creationId xmlns:a16="http://schemas.microsoft.com/office/drawing/2014/main" id="{E078DBAF-47BA-4594-9133-0F36A1B440B8}"/>
              </a:ext>
            </a:extLst>
          </p:cNvPr>
          <p:cNvSpPr>
            <a:spLocks noGrp="1"/>
          </p:cNvSpPr>
          <p:nvPr>
            <p:ph type="body" sz="quarter" idx="168"/>
          </p:nvPr>
        </p:nvSpPr>
        <p:spPr>
          <a:xfrm>
            <a:off x="4306708" y="5214018"/>
            <a:ext cx="849595" cy="230832"/>
          </a:xfrm>
        </p:spPr>
        <p:txBody>
          <a:bodyPr wrap="square" lIns="72000" rIns="72000">
            <a:spAutoFit/>
          </a:bodyPr>
          <a:lstStyle>
            <a:lvl1pPr marL="0" indent="0" algn="l">
              <a:buFont typeface="Arial" charset="0"/>
              <a:buNone/>
              <a:defRPr sz="900" b="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p:txBody>
      </p:sp>
      <p:sp>
        <p:nvSpPr>
          <p:cNvPr id="248" name="Title 1">
            <a:extLst>
              <a:ext uri="{FF2B5EF4-FFF2-40B4-BE49-F238E27FC236}">
                <a16:creationId xmlns:a16="http://schemas.microsoft.com/office/drawing/2014/main" id="{A9B5A84F-DF91-479A-8A15-2BE5BAF5D8E7}"/>
              </a:ext>
            </a:extLst>
          </p:cNvPr>
          <p:cNvSpPr>
            <a:spLocks noGrp="1"/>
          </p:cNvSpPr>
          <p:nvPr>
            <p:ph type="title"/>
          </p:nvPr>
        </p:nvSpPr>
        <p:spPr>
          <a:xfrm>
            <a:off x="540000" y="536575"/>
            <a:ext cx="3501058" cy="1044000"/>
          </a:xfrm>
        </p:spPr>
        <p:txBody>
          <a:bodyPr/>
          <a:lstStyle/>
          <a:p>
            <a:r>
              <a:rPr lang="fi-FI"/>
              <a:t>Muokkaa perustyylejä naps.</a:t>
            </a:r>
            <a:endParaRPr lang="en-GB" dirty="0"/>
          </a:p>
        </p:txBody>
      </p:sp>
    </p:spTree>
    <p:extLst>
      <p:ext uri="{BB962C8B-B14F-4D97-AF65-F5344CB8AC3E}">
        <p14:creationId xmlns:p14="http://schemas.microsoft.com/office/powerpoint/2010/main" val="723758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14FA9BB4-E03B-47FE-B012-5BC7E1397E39}" type="datetime1">
              <a:rPr lang="en-GB" smtClean="0"/>
              <a:t>10/02/2025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8" name="Kuvan paikkamerkki 8"/>
          <p:cNvSpPr>
            <a:spLocks noGrp="1"/>
          </p:cNvSpPr>
          <p:nvPr>
            <p:ph type="pic" sz="quarter" idx="14"/>
          </p:nvPr>
        </p:nvSpPr>
        <p:spPr>
          <a:xfrm>
            <a:off x="6159600" y="1871999"/>
            <a:ext cx="5421600" cy="3888000"/>
          </a:xfrm>
        </p:spPr>
        <p:txBody>
          <a:bodyPr/>
          <a:lstStyle/>
          <a:p>
            <a:r>
              <a:rPr lang="fi-FI"/>
              <a:t>Lisää kuva napsauttamalla kuvaketta</a:t>
            </a:r>
          </a:p>
        </p:txBody>
      </p:sp>
    </p:spTree>
    <p:extLst>
      <p:ext uri="{BB962C8B-B14F-4D97-AF65-F5344CB8AC3E}">
        <p14:creationId xmlns:p14="http://schemas.microsoft.com/office/powerpoint/2010/main" val="381486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uotekort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62FFA83F-E0F6-4DD2-9D0F-067B4BB457CF}"/>
              </a:ext>
            </a:extLst>
          </p:cNvPr>
          <p:cNvSpPr/>
          <p:nvPr userDrawn="1"/>
        </p:nvSpPr>
        <p:spPr>
          <a:xfrm>
            <a:off x="0" y="-11180"/>
            <a:ext cx="6096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sp>
        <p:nvSpPr>
          <p:cNvPr id="11" name="Kuvan paikkamerkki 10">
            <a:extLst>
              <a:ext uri="{FF2B5EF4-FFF2-40B4-BE49-F238E27FC236}">
                <a16:creationId xmlns:a16="http://schemas.microsoft.com/office/drawing/2014/main" id="{210C15A9-0D64-4D89-9679-624C16ABE270}"/>
              </a:ext>
            </a:extLst>
          </p:cNvPr>
          <p:cNvSpPr>
            <a:spLocks noGrp="1"/>
          </p:cNvSpPr>
          <p:nvPr>
            <p:ph type="pic" sz="quarter" idx="13" hasCustomPrompt="1"/>
          </p:nvPr>
        </p:nvSpPr>
        <p:spPr>
          <a:xfrm>
            <a:off x="6096000" y="-1"/>
            <a:ext cx="6096000" cy="6857447"/>
          </a:xfrm>
        </p:spPr>
        <p:txBody>
          <a:bodyPr/>
          <a:lstStyle>
            <a:lvl1pPr>
              <a:defRPr/>
            </a:lvl1pPr>
          </a:lstStyle>
          <a:p>
            <a:r>
              <a:rPr lang="en-US" noProof="0"/>
              <a:t>Add the photo by clicking the icon. </a:t>
            </a:r>
          </a:p>
        </p:txBody>
      </p:sp>
      <p:sp>
        <p:nvSpPr>
          <p:cNvPr id="13" name="Tekstin paikkamerkki 12">
            <a:extLst>
              <a:ext uri="{FF2B5EF4-FFF2-40B4-BE49-F238E27FC236}">
                <a16:creationId xmlns:a16="http://schemas.microsoft.com/office/drawing/2014/main" id="{FD46ACE5-7FB7-4309-BB61-9014566EB86D}"/>
              </a:ext>
            </a:extLst>
          </p:cNvPr>
          <p:cNvSpPr>
            <a:spLocks noGrp="1"/>
          </p:cNvSpPr>
          <p:nvPr>
            <p:ph type="body" sz="quarter" idx="14" hasCustomPrompt="1"/>
          </p:nvPr>
        </p:nvSpPr>
        <p:spPr>
          <a:xfrm>
            <a:off x="539751" y="371475"/>
            <a:ext cx="5252244" cy="871538"/>
          </a:xfrm>
        </p:spPr>
        <p:txBody>
          <a:bodyPr>
            <a:noAutofit/>
          </a:bodyPr>
          <a:lstStyle>
            <a:lvl1pPr marL="0" indent="0">
              <a:buNone/>
              <a:defRPr sz="6000"/>
            </a:lvl1pPr>
          </a:lstStyle>
          <a:p>
            <a:pPr lvl="0"/>
            <a:r>
              <a:rPr lang="fi-FI" dirty="0"/>
              <a:t>Product</a:t>
            </a:r>
          </a:p>
        </p:txBody>
      </p:sp>
      <p:sp>
        <p:nvSpPr>
          <p:cNvPr id="15" name="Tekstin paikkamerkki 14">
            <a:extLst>
              <a:ext uri="{FF2B5EF4-FFF2-40B4-BE49-F238E27FC236}">
                <a16:creationId xmlns:a16="http://schemas.microsoft.com/office/drawing/2014/main" id="{7BDF8118-7DF6-417D-9406-9B3D64EAFFDB}"/>
              </a:ext>
            </a:extLst>
          </p:cNvPr>
          <p:cNvSpPr>
            <a:spLocks noGrp="1"/>
          </p:cNvSpPr>
          <p:nvPr>
            <p:ph type="body" sz="quarter" idx="15" hasCustomPrompt="1"/>
          </p:nvPr>
        </p:nvSpPr>
        <p:spPr>
          <a:xfrm>
            <a:off x="536399" y="1368695"/>
            <a:ext cx="5251801" cy="307181"/>
          </a:xfrm>
        </p:spPr>
        <p:txBody>
          <a:bodyPr/>
          <a:lstStyle>
            <a:lvl1pPr marL="0" indent="0">
              <a:buNone/>
              <a:defRPr sz="1600"/>
            </a:lvl1pPr>
          </a:lstStyle>
          <a:p>
            <a:pPr lvl="0"/>
            <a:r>
              <a:rPr lang="fi-FI" dirty="0"/>
              <a:t>POSITIO</a:t>
            </a:r>
          </a:p>
        </p:txBody>
      </p:sp>
      <p:sp>
        <p:nvSpPr>
          <p:cNvPr id="16" name="Tekstin paikkamerkki 14">
            <a:extLst>
              <a:ext uri="{FF2B5EF4-FFF2-40B4-BE49-F238E27FC236}">
                <a16:creationId xmlns:a16="http://schemas.microsoft.com/office/drawing/2014/main" id="{CB5FEC40-210A-47C6-9291-0955B7674FFB}"/>
              </a:ext>
            </a:extLst>
          </p:cNvPr>
          <p:cNvSpPr>
            <a:spLocks noGrp="1"/>
          </p:cNvSpPr>
          <p:nvPr>
            <p:ph type="body" sz="quarter" idx="16" hasCustomPrompt="1"/>
          </p:nvPr>
        </p:nvSpPr>
        <p:spPr>
          <a:xfrm>
            <a:off x="539749" y="1714861"/>
            <a:ext cx="5252243" cy="307181"/>
          </a:xfrm>
        </p:spPr>
        <p:txBody>
          <a:bodyPr/>
          <a:lstStyle>
            <a:lvl1pPr marL="0" indent="0">
              <a:buNone/>
              <a:defRPr sz="1600"/>
            </a:lvl1pPr>
          </a:lstStyle>
          <a:p>
            <a:pPr lvl="0"/>
            <a:r>
              <a:rPr lang="fi-FI" dirty="0"/>
              <a:t>Design Xxxx </a:t>
            </a:r>
            <a:r>
              <a:rPr lang="fi-FI" dirty="0" err="1"/>
              <a:t>Xxxxxxxxx</a:t>
            </a:r>
            <a:endParaRPr lang="fi-FI" dirty="0"/>
          </a:p>
        </p:txBody>
      </p:sp>
      <p:sp>
        <p:nvSpPr>
          <p:cNvPr id="18" name="Tekstin paikkamerkki 17">
            <a:extLst>
              <a:ext uri="{FF2B5EF4-FFF2-40B4-BE49-F238E27FC236}">
                <a16:creationId xmlns:a16="http://schemas.microsoft.com/office/drawing/2014/main" id="{210AA152-9998-4609-A9E5-970B451B1683}"/>
              </a:ext>
            </a:extLst>
          </p:cNvPr>
          <p:cNvSpPr>
            <a:spLocks noGrp="1"/>
          </p:cNvSpPr>
          <p:nvPr>
            <p:ph type="body" sz="quarter" idx="17" hasCustomPrompt="1"/>
          </p:nvPr>
        </p:nvSpPr>
        <p:spPr>
          <a:xfrm>
            <a:off x="536575" y="2118790"/>
            <a:ext cx="5252245" cy="163719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a:t>Story / description</a:t>
            </a:r>
          </a:p>
        </p:txBody>
      </p:sp>
      <p:sp>
        <p:nvSpPr>
          <p:cNvPr id="23" name="Tekstin paikkamerkki 17">
            <a:extLst>
              <a:ext uri="{FF2B5EF4-FFF2-40B4-BE49-F238E27FC236}">
                <a16:creationId xmlns:a16="http://schemas.microsoft.com/office/drawing/2014/main" id="{6A87857C-F3A0-486A-AA9D-3BD7BB6664F7}"/>
              </a:ext>
            </a:extLst>
          </p:cNvPr>
          <p:cNvSpPr>
            <a:spLocks noGrp="1"/>
          </p:cNvSpPr>
          <p:nvPr>
            <p:ph type="body" sz="quarter" idx="21" hasCustomPrompt="1"/>
          </p:nvPr>
        </p:nvSpPr>
        <p:spPr>
          <a:xfrm>
            <a:off x="552390" y="5285949"/>
            <a:ext cx="1384898"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Width</a:t>
            </a:r>
          </a:p>
          <a:p>
            <a:pPr lvl="0"/>
            <a:r>
              <a:rPr lang="en-US" noProof="0" dirty="0"/>
              <a:t>Depth</a:t>
            </a:r>
          </a:p>
          <a:p>
            <a:pPr lvl="0"/>
            <a:r>
              <a:rPr lang="en-US" noProof="0" dirty="0"/>
              <a:t>Height</a:t>
            </a:r>
          </a:p>
          <a:p>
            <a:pPr lvl="0"/>
            <a:r>
              <a:rPr lang="en-US" noProof="0" dirty="0"/>
              <a:t>Seating height</a:t>
            </a:r>
          </a:p>
          <a:p>
            <a:pPr lvl="0"/>
            <a:r>
              <a:rPr lang="en-US" noProof="0" dirty="0"/>
              <a:t>xxx</a:t>
            </a:r>
          </a:p>
          <a:p>
            <a:pPr lvl="0"/>
            <a:endParaRPr lang="en-US" noProof="0" dirty="0"/>
          </a:p>
        </p:txBody>
      </p:sp>
      <p:sp>
        <p:nvSpPr>
          <p:cNvPr id="24" name="Tekstin paikkamerkki 17">
            <a:extLst>
              <a:ext uri="{FF2B5EF4-FFF2-40B4-BE49-F238E27FC236}">
                <a16:creationId xmlns:a16="http://schemas.microsoft.com/office/drawing/2014/main" id="{D04738C9-08C9-4C92-9423-D2414519B1CC}"/>
              </a:ext>
            </a:extLst>
          </p:cNvPr>
          <p:cNvSpPr>
            <a:spLocks noGrp="1"/>
          </p:cNvSpPr>
          <p:nvPr>
            <p:ph type="body" sz="quarter" idx="22" hasCustomPrompt="1"/>
          </p:nvPr>
        </p:nvSpPr>
        <p:spPr>
          <a:xfrm>
            <a:off x="2019584" y="5285949"/>
            <a:ext cx="980961" cy="1200576"/>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fi-FI" dirty="0"/>
              <a:t>XXX mm</a:t>
            </a:r>
          </a:p>
          <a:p>
            <a:pPr lvl="0"/>
            <a:r>
              <a:rPr lang="fi-FI" dirty="0"/>
              <a:t>XXX mm</a:t>
            </a:r>
          </a:p>
          <a:p>
            <a:pPr lvl="0"/>
            <a:r>
              <a:rPr lang="fi-FI" dirty="0"/>
              <a:t>XXX mm</a:t>
            </a:r>
          </a:p>
          <a:p>
            <a:pPr lvl="0"/>
            <a:r>
              <a:rPr lang="fi-FI" dirty="0"/>
              <a:t>XXX mm</a:t>
            </a:r>
          </a:p>
        </p:txBody>
      </p:sp>
      <p:sp>
        <p:nvSpPr>
          <p:cNvPr id="26" name="Tekstin paikkamerkki 17">
            <a:extLst>
              <a:ext uri="{FF2B5EF4-FFF2-40B4-BE49-F238E27FC236}">
                <a16:creationId xmlns:a16="http://schemas.microsoft.com/office/drawing/2014/main" id="{8A49F841-7CA8-459C-8C63-36DFF3B0D79B}"/>
              </a:ext>
            </a:extLst>
          </p:cNvPr>
          <p:cNvSpPr>
            <a:spLocks noGrp="1"/>
          </p:cNvSpPr>
          <p:nvPr>
            <p:ph type="body" sz="quarter" idx="24" hasCustomPrompt="1"/>
          </p:nvPr>
        </p:nvSpPr>
        <p:spPr>
          <a:xfrm>
            <a:off x="525015" y="4012221"/>
            <a:ext cx="5263185" cy="1040204"/>
          </a:xfrm>
        </p:spPr>
        <p:txBody>
          <a:bodyP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Frame </a:t>
            </a:r>
          </a:p>
          <a:p>
            <a:pPr lvl="0"/>
            <a:r>
              <a:rPr lang="en-US" noProof="0" dirty="0"/>
              <a:t>Xx</a:t>
            </a:r>
          </a:p>
          <a:p>
            <a:pPr lvl="0"/>
            <a:r>
              <a:rPr lang="en-US" noProof="0" dirty="0"/>
              <a:t>xx</a:t>
            </a:r>
          </a:p>
        </p:txBody>
      </p:sp>
      <p:sp>
        <p:nvSpPr>
          <p:cNvPr id="27" name="Tekstiruutu 26">
            <a:extLst>
              <a:ext uri="{FF2B5EF4-FFF2-40B4-BE49-F238E27FC236}">
                <a16:creationId xmlns:a16="http://schemas.microsoft.com/office/drawing/2014/main" id="{B30C1EB2-0E7A-4694-AE8A-687BB08B8BF1}"/>
              </a:ext>
            </a:extLst>
          </p:cNvPr>
          <p:cNvSpPr txBox="1"/>
          <p:nvPr userDrawn="1"/>
        </p:nvSpPr>
        <p:spPr>
          <a:xfrm>
            <a:off x="532604" y="3770036"/>
            <a:ext cx="3136822" cy="461665"/>
          </a:xfrm>
          <a:prstGeom prst="rect">
            <a:avLst/>
          </a:prstGeom>
          <a:noFill/>
        </p:spPr>
        <p:txBody>
          <a:bodyPr wrap="square" rtlCol="0">
            <a:spAutoFit/>
          </a:bodyPr>
          <a:lstStyle/>
          <a:p>
            <a:r>
              <a:rPr lang="en-US" sz="1200" b="1" noProof="0" dirty="0"/>
              <a:t>Materials and finishing</a:t>
            </a:r>
          </a:p>
          <a:p>
            <a:endParaRPr lang="en-US" sz="1200" b="1" noProof="0" dirty="0"/>
          </a:p>
        </p:txBody>
      </p:sp>
      <p:sp>
        <p:nvSpPr>
          <p:cNvPr id="29" name="Tekstiruutu 28">
            <a:extLst>
              <a:ext uri="{FF2B5EF4-FFF2-40B4-BE49-F238E27FC236}">
                <a16:creationId xmlns:a16="http://schemas.microsoft.com/office/drawing/2014/main" id="{21AC612D-A329-4016-B57A-A44F0A941246}"/>
              </a:ext>
            </a:extLst>
          </p:cNvPr>
          <p:cNvSpPr txBox="1"/>
          <p:nvPr userDrawn="1"/>
        </p:nvSpPr>
        <p:spPr>
          <a:xfrm>
            <a:off x="545245" y="5052333"/>
            <a:ext cx="2122566" cy="276999"/>
          </a:xfrm>
          <a:prstGeom prst="rect">
            <a:avLst/>
          </a:prstGeom>
          <a:noFill/>
        </p:spPr>
        <p:txBody>
          <a:bodyPr wrap="square" rtlCol="0">
            <a:spAutoFit/>
          </a:bodyPr>
          <a:lstStyle/>
          <a:p>
            <a:r>
              <a:rPr lang="en-US" sz="1200" b="1" noProof="0"/>
              <a:t>Dimensions</a:t>
            </a:r>
          </a:p>
        </p:txBody>
      </p:sp>
    </p:spTree>
    <p:extLst>
      <p:ext uri="{BB962C8B-B14F-4D97-AF65-F5344CB8AC3E}">
        <p14:creationId xmlns:p14="http://schemas.microsoft.com/office/powerpoint/2010/main" val="16125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9E57-4FE1-471D-8985-D09C4409333B}"/>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A62085F2-2AD6-486C-B200-27181DF9A2F1}"/>
              </a:ext>
            </a:extLst>
          </p:cNvPr>
          <p:cNvSpPr>
            <a:spLocks noGrp="1"/>
          </p:cNvSpPr>
          <p:nvPr>
            <p:ph idx="1"/>
          </p:nvPr>
        </p:nvSpPr>
        <p:spPr>
          <a:xfrm>
            <a:off x="540000" y="1825624"/>
            <a:ext cx="11160000" cy="3660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Date Placeholder 3">
            <a:extLst>
              <a:ext uri="{FF2B5EF4-FFF2-40B4-BE49-F238E27FC236}">
                <a16:creationId xmlns:a16="http://schemas.microsoft.com/office/drawing/2014/main" id="{B69925F0-167D-48F6-B9BC-CDED93779D0E}"/>
              </a:ext>
            </a:extLst>
          </p:cNvPr>
          <p:cNvSpPr>
            <a:spLocks noGrp="1"/>
          </p:cNvSpPr>
          <p:nvPr>
            <p:ph type="dt" sz="half" idx="10"/>
          </p:nvPr>
        </p:nvSpPr>
        <p:spPr/>
        <p:txBody>
          <a:bodyPr/>
          <a:lstStyle/>
          <a:p>
            <a:fld id="{6DC23060-829D-4D0D-ACD7-AEE0407A4806}" type="datetime1">
              <a:rPr lang="en-GB" smtClean="0"/>
              <a:t>10/02/2025</a:t>
            </a:fld>
            <a:endParaRPr lang="en-GB"/>
          </a:p>
        </p:txBody>
      </p:sp>
      <p:sp>
        <p:nvSpPr>
          <p:cNvPr id="5" name="Footer Placeholder 4">
            <a:extLst>
              <a:ext uri="{FF2B5EF4-FFF2-40B4-BE49-F238E27FC236}">
                <a16:creationId xmlns:a16="http://schemas.microsoft.com/office/drawing/2014/main" id="{CFEBFA1B-D675-46D9-A038-5A2AB3C14A85}"/>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AF691338-6DAB-4B89-8B61-39D76302C928}"/>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ekstin paikkamerkki 6"/>
          <p:cNvSpPr>
            <a:spLocks noGrp="1"/>
          </p:cNvSpPr>
          <p:nvPr>
            <p:ph type="body" sz="quarter" idx="13"/>
          </p:nvPr>
        </p:nvSpPr>
        <p:spPr>
          <a:xfrm>
            <a:off x="540000" y="5579049"/>
            <a:ext cx="9982422" cy="610084"/>
          </a:xfrm>
        </p:spPr>
        <p:txBody>
          <a:bodyPr>
            <a:normAutofit/>
          </a:bodyPr>
          <a:lstStyle>
            <a:lvl1pPr marL="0" indent="0">
              <a:buNone/>
              <a:defRPr sz="1000"/>
            </a:lvl1pPr>
          </a:lstStyle>
          <a:p>
            <a:pPr lvl="0"/>
            <a:r>
              <a:rPr lang="fi-FI"/>
              <a:t>Muokkaa tekstin perustyylejä napsauttamalla</a:t>
            </a:r>
          </a:p>
        </p:txBody>
      </p:sp>
    </p:spTree>
    <p:extLst>
      <p:ext uri="{BB962C8B-B14F-4D97-AF65-F5344CB8AC3E}">
        <p14:creationId xmlns:p14="http://schemas.microsoft.com/office/powerpoint/2010/main" val="195831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877D1D-8FB4-4C8B-87A6-9AA8651A446A}"/>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EC900-FBD6-4991-9489-A5AACFD8F3E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E869DEB0-C5DE-4AF8-9B5F-C6EB8C5DF642}" type="datetime1">
              <a:rPr lang="en-GB" smtClean="0"/>
              <a:t>10/02/2025</a:t>
            </a:fld>
            <a:endParaRPr lang="en-GB"/>
          </a:p>
        </p:txBody>
      </p:sp>
      <p:pic>
        <p:nvPicPr>
          <p:cNvPr id="11" name="Graphic 10">
            <a:extLst>
              <a:ext uri="{FF2B5EF4-FFF2-40B4-BE49-F238E27FC236}">
                <a16:creationId xmlns:a16="http://schemas.microsoft.com/office/drawing/2014/main" id="{52AA428E-11E8-4EF8-B3F9-611D03F1D3C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57469" y="2224626"/>
            <a:ext cx="1512000" cy="1512000"/>
          </a:xfrm>
          <a:prstGeom prst="rect">
            <a:avLst/>
          </a:prstGeom>
        </p:spPr>
      </p:pic>
    </p:spTree>
    <p:extLst>
      <p:ext uri="{BB962C8B-B14F-4D97-AF65-F5344CB8AC3E}">
        <p14:creationId xmlns:p14="http://schemas.microsoft.com/office/powerpoint/2010/main" val="30319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rgbClr val="ECECE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5CA54-8765-432E-AB75-00FB260A1BAB}"/>
              </a:ext>
            </a:extLst>
          </p:cNvPr>
          <p:cNvSpPr/>
          <p:nvPr/>
        </p:nvSpPr>
        <p:spPr bwMode="white">
          <a:xfrm>
            <a:off x="8868800" y="1872000"/>
            <a:ext cx="3323200"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A45C020-8832-4A96-82B7-C25736459360}"/>
              </a:ext>
            </a:extLst>
          </p:cNvPr>
          <p:cNvSpPr/>
          <p:nvPr/>
        </p:nvSpPr>
        <p:spPr bwMode="white">
          <a:xfrm>
            <a:off x="0" y="1872000"/>
            <a:ext cx="8796941" cy="388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2BABE1-8566-4107-9B48-2F3A7D32FD97}"/>
              </a:ext>
            </a:extLst>
          </p:cNvPr>
          <p:cNvSpPr>
            <a:spLocks noGrp="1"/>
          </p:cNvSpPr>
          <p:nvPr>
            <p:ph type="title"/>
          </p:nvPr>
        </p:nvSpPr>
        <p:spPr>
          <a:xfrm>
            <a:off x="540000" y="2040415"/>
            <a:ext cx="7829300" cy="1959763"/>
          </a:xfrm>
        </p:spPr>
        <p:txBody>
          <a:bodyPr anchor="t">
            <a:normAutofit/>
          </a:bodyPr>
          <a:lstStyle>
            <a:lvl1pPr>
              <a:lnSpc>
                <a:spcPts val="3840"/>
              </a:lnSpc>
              <a:defRPr sz="4000"/>
            </a:lvl1pPr>
          </a:lstStyle>
          <a:p>
            <a:r>
              <a:rPr lang="fi-FI"/>
              <a:t>Muokkaa perustyylejä naps.</a:t>
            </a:r>
            <a:endParaRPr lang="en-GB" dirty="0"/>
          </a:p>
        </p:txBody>
      </p:sp>
      <p:sp>
        <p:nvSpPr>
          <p:cNvPr id="3" name="Text Placeholder 2">
            <a:extLst>
              <a:ext uri="{FF2B5EF4-FFF2-40B4-BE49-F238E27FC236}">
                <a16:creationId xmlns:a16="http://schemas.microsoft.com/office/drawing/2014/main" id="{7CEE7366-8E04-4947-AB91-DA5FED559B67}"/>
              </a:ext>
            </a:extLst>
          </p:cNvPr>
          <p:cNvSpPr>
            <a:spLocks noGrp="1"/>
          </p:cNvSpPr>
          <p:nvPr>
            <p:ph type="body" idx="1"/>
          </p:nvPr>
        </p:nvSpPr>
        <p:spPr>
          <a:xfrm>
            <a:off x="540000" y="4140000"/>
            <a:ext cx="4140000" cy="1159200"/>
          </a:xfrm>
        </p:spPr>
        <p:txBody>
          <a:bodyPr anchor="b">
            <a:normAutofit/>
          </a:bodyPr>
          <a:lstStyle>
            <a:lvl1pPr marL="0" indent="0">
              <a:lnSpc>
                <a:spcPts val="1920"/>
              </a:lnSpc>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a:xfrm>
            <a:off x="540000" y="5238000"/>
            <a:ext cx="4140000" cy="288000"/>
          </a:xfrm>
        </p:spPr>
        <p:txBody>
          <a:bodyPr lIns="90000"/>
          <a:lstStyle>
            <a:lvl1pPr>
              <a:defRPr sz="1600" b="1"/>
            </a:lvl1pPr>
          </a:lstStyle>
          <a:p>
            <a:fld id="{5DB97D6C-C4C0-4562-A759-EB96BEE658DB}" type="datetime1">
              <a:rPr lang="en-GB" smtClean="0"/>
              <a:t>10/02/2025</a:t>
            </a:fld>
            <a:endParaRPr lang="en-GB"/>
          </a:p>
        </p:txBody>
      </p:sp>
      <p:sp>
        <p:nvSpPr>
          <p:cNvPr id="12" name="Picture Placeholder 11">
            <a:extLst>
              <a:ext uri="{FF2B5EF4-FFF2-40B4-BE49-F238E27FC236}">
                <a16:creationId xmlns:a16="http://schemas.microsoft.com/office/drawing/2014/main" id="{7E26563D-9604-42A9-9744-7D0E599D527C}"/>
              </a:ext>
            </a:extLst>
          </p:cNvPr>
          <p:cNvSpPr>
            <a:spLocks noGrp="1"/>
          </p:cNvSpPr>
          <p:nvPr>
            <p:ph type="pic" sz="quarter" idx="13" hasCustomPrompt="1"/>
          </p:nvPr>
        </p:nvSpPr>
        <p:spPr>
          <a:xfrm>
            <a:off x="4781550" y="3495675"/>
            <a:ext cx="3600450" cy="923925"/>
          </a:xfrm>
        </p:spPr>
        <p:txBody>
          <a:bodyPr>
            <a:normAutofit/>
          </a:bodyPr>
          <a:lstStyle>
            <a:lvl1pPr>
              <a:defRPr sz="1600"/>
            </a:lvl1pPr>
          </a:lstStyle>
          <a:p>
            <a:r>
              <a:rPr lang="en-GB" dirty="0"/>
              <a:t>Logo</a:t>
            </a:r>
          </a:p>
        </p:txBody>
      </p:sp>
      <p:sp>
        <p:nvSpPr>
          <p:cNvPr id="13" name="Picture Placeholder 11">
            <a:extLst>
              <a:ext uri="{FF2B5EF4-FFF2-40B4-BE49-F238E27FC236}">
                <a16:creationId xmlns:a16="http://schemas.microsoft.com/office/drawing/2014/main" id="{44949F22-2141-4D4A-B89D-A9BABB615316}"/>
              </a:ext>
            </a:extLst>
          </p:cNvPr>
          <p:cNvSpPr>
            <a:spLocks noGrp="1"/>
          </p:cNvSpPr>
          <p:nvPr>
            <p:ph type="pic" sz="quarter" idx="14" hasCustomPrompt="1"/>
          </p:nvPr>
        </p:nvSpPr>
        <p:spPr>
          <a:xfrm>
            <a:off x="4781550" y="4429125"/>
            <a:ext cx="3600450" cy="923925"/>
          </a:xfrm>
        </p:spPr>
        <p:txBody>
          <a:bodyPr>
            <a:normAutofit/>
          </a:bodyPr>
          <a:lstStyle>
            <a:lvl1pPr>
              <a:defRPr sz="1600"/>
            </a:lvl1pPr>
          </a:lstStyle>
          <a:p>
            <a:r>
              <a:rPr lang="en-GB" dirty="0"/>
              <a:t>Logo</a:t>
            </a:r>
          </a:p>
        </p:txBody>
      </p:sp>
      <p:pic>
        <p:nvPicPr>
          <p:cNvPr id="15" name="Graphic 14">
            <a:extLst>
              <a:ext uri="{FF2B5EF4-FFF2-40B4-BE49-F238E27FC236}">
                <a16:creationId xmlns:a16="http://schemas.microsoft.com/office/drawing/2014/main" id="{BAD900FB-39D1-42BB-B79C-3FBAA4D5C5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3295" y="2245239"/>
            <a:ext cx="1488960" cy="507600"/>
          </a:xfrm>
          <a:prstGeom prst="rect">
            <a:avLst/>
          </a:prstGeom>
        </p:spPr>
      </p:pic>
    </p:spTree>
    <p:extLst>
      <p:ext uri="{BB962C8B-B14F-4D97-AF65-F5344CB8AC3E}">
        <p14:creationId xmlns:p14="http://schemas.microsoft.com/office/powerpoint/2010/main" val="276600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F-DF91-479A-8A15-2BE5BAF5D8E7}"/>
              </a:ext>
            </a:extLst>
          </p:cNvPr>
          <p:cNvSpPr>
            <a:spLocks noGrp="1"/>
          </p:cNvSpPr>
          <p:nvPr>
            <p:ph type="title"/>
          </p:nvPr>
        </p:nvSpPr>
        <p:spPr/>
        <p:txBody>
          <a:bodyPr/>
          <a:lstStyle/>
          <a:p>
            <a:r>
              <a:rPr lang="fi-FI"/>
              <a:t>Muokkaa perustyylejä naps.</a:t>
            </a:r>
            <a:endParaRPr lang="en-GB" dirty="0"/>
          </a:p>
        </p:txBody>
      </p:sp>
      <p:sp>
        <p:nvSpPr>
          <p:cNvPr id="3" name="Content Placeholder 2">
            <a:extLst>
              <a:ext uri="{FF2B5EF4-FFF2-40B4-BE49-F238E27FC236}">
                <a16:creationId xmlns:a16="http://schemas.microsoft.com/office/drawing/2014/main" id="{2E571D0C-F2FD-4D43-AA9D-19F1A9EB8615}"/>
              </a:ext>
            </a:extLst>
          </p:cNvPr>
          <p:cNvSpPr>
            <a:spLocks noGrp="1"/>
          </p:cNvSpPr>
          <p:nvPr>
            <p:ph sz="half" idx="1"/>
          </p:nvPr>
        </p:nvSpPr>
        <p:spPr>
          <a:xfrm>
            <a:off x="608400" y="1872000"/>
            <a:ext cx="5421600" cy="3888000"/>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Content Placeholder 3">
            <a:extLst>
              <a:ext uri="{FF2B5EF4-FFF2-40B4-BE49-F238E27FC236}">
                <a16:creationId xmlns:a16="http://schemas.microsoft.com/office/drawing/2014/main" id="{193C4DB3-EEA7-48DB-8080-87DBC2FD2B62}"/>
              </a:ext>
            </a:extLst>
          </p:cNvPr>
          <p:cNvSpPr>
            <a:spLocks noGrp="1"/>
          </p:cNvSpPr>
          <p:nvPr>
            <p:ph sz="half" idx="2"/>
          </p:nvPr>
        </p:nvSpPr>
        <p:spPr>
          <a:xfrm>
            <a:off x="6159600" y="1872000"/>
            <a:ext cx="5421600" cy="3888000"/>
          </a:xfrm>
        </p:spPr>
        <p:txBody>
          <a:bodyPr lIns="36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Date Placeholder 4">
            <a:extLst>
              <a:ext uri="{FF2B5EF4-FFF2-40B4-BE49-F238E27FC236}">
                <a16:creationId xmlns:a16="http://schemas.microsoft.com/office/drawing/2014/main" id="{00A83F30-6EBC-4114-83AE-9B0C7C089161}"/>
              </a:ext>
            </a:extLst>
          </p:cNvPr>
          <p:cNvSpPr>
            <a:spLocks noGrp="1"/>
          </p:cNvSpPr>
          <p:nvPr>
            <p:ph type="dt" sz="half" idx="10"/>
          </p:nvPr>
        </p:nvSpPr>
        <p:spPr/>
        <p:txBody>
          <a:bodyPr/>
          <a:lstStyle/>
          <a:p>
            <a:fld id="{2BAD9C45-E380-4BD1-9D47-0803884B984B}" type="datetime1">
              <a:rPr lang="en-GB" smtClean="0"/>
              <a:t>10/02/2025</a:t>
            </a:fld>
            <a:endParaRPr lang="en-GB"/>
          </a:p>
        </p:txBody>
      </p:sp>
      <p:sp>
        <p:nvSpPr>
          <p:cNvPr id="6" name="Footer Placeholder 5">
            <a:extLst>
              <a:ext uri="{FF2B5EF4-FFF2-40B4-BE49-F238E27FC236}">
                <a16:creationId xmlns:a16="http://schemas.microsoft.com/office/drawing/2014/main" id="{5A0D616C-5EF3-48CE-A249-C5AA1955E552}"/>
              </a:ext>
            </a:extLst>
          </p:cNvPr>
          <p:cNvSpPr>
            <a:spLocks noGrp="1"/>
          </p:cNvSpPr>
          <p:nvPr>
            <p:ph type="ftr" sz="quarter" idx="11"/>
          </p:nvPr>
        </p:nvSpPr>
        <p:spPr/>
        <p:txBody>
          <a:bodyPr/>
          <a:lstStyle/>
          <a:p>
            <a:r>
              <a:rPr lang="en-US"/>
              <a:t>| First Name Last Name, Company | First Name Last Name, Company</a:t>
            </a:r>
            <a:endParaRPr lang="en-GB"/>
          </a:p>
        </p:txBody>
      </p:sp>
      <p:sp>
        <p:nvSpPr>
          <p:cNvPr id="7" name="Slide Number Placeholder 6">
            <a:extLst>
              <a:ext uri="{FF2B5EF4-FFF2-40B4-BE49-F238E27FC236}">
                <a16:creationId xmlns:a16="http://schemas.microsoft.com/office/drawing/2014/main" id="{BE8C3A44-3428-4A50-B2F2-C3DC37F32174}"/>
              </a:ext>
            </a:extLst>
          </p:cNvPr>
          <p:cNvSpPr>
            <a:spLocks noGrp="1"/>
          </p:cNvSpPr>
          <p:nvPr>
            <p:ph type="sldNum" sz="quarter" idx="12"/>
          </p:nvPr>
        </p:nvSpPr>
        <p:spPr/>
        <p:txBody>
          <a:bodyPr/>
          <a:lstStyle/>
          <a:p>
            <a:fld id="{0B1F0246-3DEA-4730-9272-4965CD7074E0}" type="slidenum">
              <a:rPr lang="en-GB" smtClean="0"/>
              <a:t>‹#›</a:t>
            </a:fld>
            <a:endParaRPr lang="en-GB"/>
          </a:p>
        </p:txBody>
      </p:sp>
    </p:spTree>
    <p:extLst>
      <p:ext uri="{BB962C8B-B14F-4D97-AF65-F5344CB8AC3E}">
        <p14:creationId xmlns:p14="http://schemas.microsoft.com/office/powerpoint/2010/main" val="179532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571BC1-0E46-404A-9D35-2DE97A3DDA14}"/>
              </a:ext>
            </a:extLst>
          </p:cNvPr>
          <p:cNvSpPr>
            <a:spLocks noGrp="1"/>
          </p:cNvSpPr>
          <p:nvPr>
            <p:ph type="body" idx="1"/>
          </p:nvPr>
        </p:nvSpPr>
        <p:spPr>
          <a:xfrm>
            <a:off x="6084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2627FF6A-2B3B-4264-A899-C6FEBD1ACD59}"/>
              </a:ext>
            </a:extLst>
          </p:cNvPr>
          <p:cNvSpPr>
            <a:spLocks noGrp="1"/>
          </p:cNvSpPr>
          <p:nvPr>
            <p:ph sz="half" idx="2"/>
          </p:nvPr>
        </p:nvSpPr>
        <p:spPr>
          <a:xfrm>
            <a:off x="6084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4">
            <a:extLst>
              <a:ext uri="{FF2B5EF4-FFF2-40B4-BE49-F238E27FC236}">
                <a16:creationId xmlns:a16="http://schemas.microsoft.com/office/drawing/2014/main" id="{02842830-F9B5-4960-BD87-A9C070573000}"/>
              </a:ext>
            </a:extLst>
          </p:cNvPr>
          <p:cNvSpPr>
            <a:spLocks noGrp="1"/>
          </p:cNvSpPr>
          <p:nvPr>
            <p:ph type="body" sz="quarter" idx="3"/>
          </p:nvPr>
        </p:nvSpPr>
        <p:spPr>
          <a:xfrm>
            <a:off x="6159600" y="1681163"/>
            <a:ext cx="5421600" cy="82391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EF1F0767-EAC6-420B-B4FD-6AD0C4BFEE6B}"/>
              </a:ext>
            </a:extLst>
          </p:cNvPr>
          <p:cNvSpPr>
            <a:spLocks noGrp="1"/>
          </p:cNvSpPr>
          <p:nvPr>
            <p:ph sz="quarter" idx="4"/>
          </p:nvPr>
        </p:nvSpPr>
        <p:spPr>
          <a:xfrm>
            <a:off x="6159600" y="2505075"/>
            <a:ext cx="5421600" cy="3684588"/>
          </a:xfrm>
        </p:spPr>
        <p:txBody>
          <a:bodyPr l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6202AC8A-5BBC-4FAA-B528-C0460BE8FCED}"/>
              </a:ext>
            </a:extLst>
          </p:cNvPr>
          <p:cNvSpPr>
            <a:spLocks noGrp="1"/>
          </p:cNvSpPr>
          <p:nvPr>
            <p:ph type="dt" sz="half" idx="10"/>
          </p:nvPr>
        </p:nvSpPr>
        <p:spPr/>
        <p:txBody>
          <a:bodyPr/>
          <a:lstStyle/>
          <a:p>
            <a:fld id="{4BA6C53F-989C-49A9-A144-A70101D87339}" type="datetime1">
              <a:rPr lang="en-GB" smtClean="0"/>
              <a:t>10/02/2025</a:t>
            </a:fld>
            <a:endParaRPr lang="en-GB"/>
          </a:p>
        </p:txBody>
      </p:sp>
      <p:sp>
        <p:nvSpPr>
          <p:cNvPr id="8" name="Footer Placeholder 7">
            <a:extLst>
              <a:ext uri="{FF2B5EF4-FFF2-40B4-BE49-F238E27FC236}">
                <a16:creationId xmlns:a16="http://schemas.microsoft.com/office/drawing/2014/main" id="{4E34ABD7-A6F0-4AB9-9475-4509D13E27E8}"/>
              </a:ext>
            </a:extLst>
          </p:cNvPr>
          <p:cNvSpPr>
            <a:spLocks noGrp="1"/>
          </p:cNvSpPr>
          <p:nvPr>
            <p:ph type="ftr" sz="quarter" idx="11"/>
          </p:nvPr>
        </p:nvSpPr>
        <p:spPr/>
        <p:txBody>
          <a:bodyPr/>
          <a:lstStyle/>
          <a:p>
            <a:r>
              <a:rPr lang="en-US"/>
              <a:t>| First Name Last Name, Company | First Name Last Name, Company</a:t>
            </a:r>
            <a:endParaRPr lang="en-GB"/>
          </a:p>
        </p:txBody>
      </p:sp>
      <p:sp>
        <p:nvSpPr>
          <p:cNvPr id="9" name="Slide Number Placeholder 8">
            <a:extLst>
              <a:ext uri="{FF2B5EF4-FFF2-40B4-BE49-F238E27FC236}">
                <a16:creationId xmlns:a16="http://schemas.microsoft.com/office/drawing/2014/main" id="{496EB1DD-3EC0-40DC-82F2-724580807194}"/>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10" name="Title 9">
            <a:extLst>
              <a:ext uri="{FF2B5EF4-FFF2-40B4-BE49-F238E27FC236}">
                <a16:creationId xmlns:a16="http://schemas.microsoft.com/office/drawing/2014/main" id="{24B5C82E-5381-4AD4-A31A-8457138FAF13}"/>
              </a:ext>
            </a:extLst>
          </p:cNvPr>
          <p:cNvSpPr>
            <a:spLocks noGrp="1"/>
          </p:cNvSpPr>
          <p:nvPr>
            <p:ph type="title"/>
          </p:nvPr>
        </p:nvSpPr>
        <p:spPr/>
        <p:txBody>
          <a:bodyPr/>
          <a:lstStyle/>
          <a:p>
            <a:r>
              <a:rPr lang="fi-FI"/>
              <a:t>Muokkaa perustyylejä naps.</a:t>
            </a:r>
            <a:endParaRPr lang="en-GB"/>
          </a:p>
        </p:txBody>
      </p:sp>
    </p:spTree>
    <p:extLst>
      <p:ext uri="{BB962C8B-B14F-4D97-AF65-F5344CB8AC3E}">
        <p14:creationId xmlns:p14="http://schemas.microsoft.com/office/powerpoint/2010/main" val="419893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FB4D3792-F8B6-46E2-BEE0-F9FEB32E642C}" type="datetime1">
              <a:rPr lang="en-GB" smtClean="0"/>
              <a:t>10/02/2025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dirty="0"/>
          </a:p>
        </p:txBody>
      </p:sp>
      <p:sp>
        <p:nvSpPr>
          <p:cNvPr id="8" name="Picture Placeholder 12">
            <a:extLst>
              <a:ext uri="{FF2B5EF4-FFF2-40B4-BE49-F238E27FC236}">
                <a16:creationId xmlns:a16="http://schemas.microsoft.com/office/drawing/2014/main" id="{E5D3DF7E-F988-475C-8FF0-9D8F0E6FC685}"/>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25939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638401-4DF8-49EB-BD64-DAF9718655A3}"/>
              </a:ext>
            </a:extLst>
          </p:cNvPr>
          <p:cNvSpPr>
            <a:spLocks noGrp="1"/>
          </p:cNvSpPr>
          <p:nvPr>
            <p:ph type="dt" sz="half" idx="10"/>
          </p:nvPr>
        </p:nvSpPr>
        <p:spPr/>
        <p:txBody>
          <a:bodyPr/>
          <a:lstStyle/>
          <a:p>
            <a:fld id="{409191C4-3626-453E-9EA7-60050EF20EFE}" type="datetime1">
              <a:rPr lang="en-GB" smtClean="0"/>
              <a:t>10/02/2025</a:t>
            </a:fld>
            <a:endParaRPr lang="en-GB"/>
          </a:p>
        </p:txBody>
      </p:sp>
      <p:sp>
        <p:nvSpPr>
          <p:cNvPr id="5" name="Footer Placeholder 4">
            <a:extLst>
              <a:ext uri="{FF2B5EF4-FFF2-40B4-BE49-F238E27FC236}">
                <a16:creationId xmlns:a16="http://schemas.microsoft.com/office/drawing/2014/main" id="{66DA51C5-2C75-478E-9A2B-75FFB167F1BF}"/>
              </a:ext>
            </a:extLst>
          </p:cNvPr>
          <p:cNvSpPr>
            <a:spLocks noGrp="1"/>
          </p:cNvSpPr>
          <p:nvPr>
            <p:ph type="ftr" sz="quarter" idx="11"/>
          </p:nvPr>
        </p:nvSpPr>
        <p:spPr/>
        <p:txBody>
          <a:body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FB9445C0-B2DA-4306-B4B4-1E59481BFF61}"/>
              </a:ext>
            </a:extLst>
          </p:cNvPr>
          <p:cNvSpPr>
            <a:spLocks noGrp="1"/>
          </p:cNvSpPr>
          <p:nvPr>
            <p:ph type="sldNum" sz="quarter" idx="12"/>
          </p:nvPr>
        </p:nvSpPr>
        <p:spPr/>
        <p:txBody>
          <a:bodyPr/>
          <a:lstStyle/>
          <a:p>
            <a:fld id="{0B1F0246-3DEA-4730-9272-4965CD7074E0}" type="slidenum">
              <a:rPr lang="en-GB" smtClean="0"/>
              <a:t>‹#›</a:t>
            </a:fld>
            <a:endParaRPr lang="en-GB"/>
          </a:p>
        </p:txBody>
      </p:sp>
      <p:sp>
        <p:nvSpPr>
          <p:cNvPr id="7" name="Title 6">
            <a:extLst>
              <a:ext uri="{FF2B5EF4-FFF2-40B4-BE49-F238E27FC236}">
                <a16:creationId xmlns:a16="http://schemas.microsoft.com/office/drawing/2014/main" id="{7A4C6409-CB17-425D-A855-79A015F85AF0}"/>
              </a:ext>
            </a:extLst>
          </p:cNvPr>
          <p:cNvSpPr>
            <a:spLocks noGrp="1"/>
          </p:cNvSpPr>
          <p:nvPr>
            <p:ph type="title"/>
          </p:nvPr>
        </p:nvSpPr>
        <p:spPr/>
        <p:txBody>
          <a:bodyPr/>
          <a:lstStyle/>
          <a:p>
            <a:r>
              <a:rPr lang="fi-FI"/>
              <a:t>Muokkaa perustyylejä naps.</a:t>
            </a:r>
            <a:endParaRPr lang="en-GB"/>
          </a:p>
        </p:txBody>
      </p:sp>
      <p:pic>
        <p:nvPicPr>
          <p:cNvPr id="8" name="Graphic 7">
            <a:extLst>
              <a:ext uri="{FF2B5EF4-FFF2-40B4-BE49-F238E27FC236}">
                <a16:creationId xmlns:a16="http://schemas.microsoft.com/office/drawing/2014/main" id="{90E1A4AA-4978-42D9-9D0E-78C59B262E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9146" y="610588"/>
            <a:ext cx="1080000" cy="1080000"/>
          </a:xfrm>
          <a:prstGeom prst="rect">
            <a:avLst/>
          </a:prstGeom>
        </p:spPr>
      </p:pic>
      <p:sp>
        <p:nvSpPr>
          <p:cNvPr id="10" name="TextBox 9">
            <a:extLst>
              <a:ext uri="{FF2B5EF4-FFF2-40B4-BE49-F238E27FC236}">
                <a16:creationId xmlns:a16="http://schemas.microsoft.com/office/drawing/2014/main" id="{B72946B3-DB1F-4BF2-B692-7A324F7069A8}"/>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sp>
        <p:nvSpPr>
          <p:cNvPr id="11" name="Picture Placeholder 12">
            <a:extLst>
              <a:ext uri="{FF2B5EF4-FFF2-40B4-BE49-F238E27FC236}">
                <a16:creationId xmlns:a16="http://schemas.microsoft.com/office/drawing/2014/main" id="{E8FB68C7-BDF0-4209-9197-5D07CCB0C5C7}"/>
              </a:ext>
            </a:extLst>
          </p:cNvPr>
          <p:cNvSpPr>
            <a:spLocks noGrp="1"/>
          </p:cNvSpPr>
          <p:nvPr>
            <p:ph type="pic" sz="quarter" idx="14"/>
          </p:nvPr>
        </p:nvSpPr>
        <p:spPr>
          <a:xfrm>
            <a:off x="0" y="1866900"/>
            <a:ext cx="12192000" cy="3894138"/>
          </a:xfrm>
          <a:custGeom>
            <a:avLst/>
            <a:gdLst>
              <a:gd name="connsiteX0" fmla="*/ 8800380 w 12192000"/>
              <a:gd name="connsiteY0" fmla="*/ 3894138 h 3924000"/>
              <a:gd name="connsiteX1" fmla="*/ 8854380 w 12192000"/>
              <a:gd name="connsiteY1" fmla="*/ 3894138 h 3924000"/>
              <a:gd name="connsiteX2" fmla="*/ 8854380 w 12192000"/>
              <a:gd name="connsiteY2" fmla="*/ 3924000 h 3924000"/>
              <a:gd name="connsiteX3" fmla="*/ 8800380 w 12192000"/>
              <a:gd name="connsiteY3" fmla="*/ 3924000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0 w 12192000"/>
              <a:gd name="connsiteY8" fmla="*/ 0 h 3924000"/>
              <a:gd name="connsiteX9" fmla="*/ 8800380 w 12192000"/>
              <a:gd name="connsiteY9" fmla="*/ 0 h 3924000"/>
              <a:gd name="connsiteX10" fmla="*/ 8800380 w 12192000"/>
              <a:gd name="connsiteY10" fmla="*/ 3894138 h 3924000"/>
              <a:gd name="connsiteX11" fmla="*/ 0 w 12192000"/>
              <a:gd name="connsiteY11" fmla="*/ 3894138 h 3924000"/>
              <a:gd name="connsiteX0" fmla="*/ 8800380 w 12192000"/>
              <a:gd name="connsiteY0" fmla="*/ 3894138 h 3924000"/>
              <a:gd name="connsiteX1" fmla="*/ 8854380 w 12192000"/>
              <a:gd name="connsiteY1" fmla="*/ 3894138 h 3924000"/>
              <a:gd name="connsiteX2" fmla="*/ 8800380 w 12192000"/>
              <a:gd name="connsiteY2" fmla="*/ 3924000 h 3924000"/>
              <a:gd name="connsiteX3" fmla="*/ 8800380 w 12192000"/>
              <a:gd name="connsiteY3" fmla="*/ 3894138 h 3924000"/>
              <a:gd name="connsiteX4" fmla="*/ 8854380 w 12192000"/>
              <a:gd name="connsiteY4" fmla="*/ 0 h 3924000"/>
              <a:gd name="connsiteX5" fmla="*/ 12192000 w 12192000"/>
              <a:gd name="connsiteY5" fmla="*/ 0 h 3924000"/>
              <a:gd name="connsiteX6" fmla="*/ 12192000 w 12192000"/>
              <a:gd name="connsiteY6" fmla="*/ 3894138 h 3924000"/>
              <a:gd name="connsiteX7" fmla="*/ 8854380 w 12192000"/>
              <a:gd name="connsiteY7" fmla="*/ 3894138 h 3924000"/>
              <a:gd name="connsiteX8" fmla="*/ 8854380 w 12192000"/>
              <a:gd name="connsiteY8" fmla="*/ 0 h 3924000"/>
              <a:gd name="connsiteX9" fmla="*/ 0 w 12192000"/>
              <a:gd name="connsiteY9" fmla="*/ 0 h 3924000"/>
              <a:gd name="connsiteX10" fmla="*/ 8800380 w 12192000"/>
              <a:gd name="connsiteY10" fmla="*/ 0 h 3924000"/>
              <a:gd name="connsiteX11" fmla="*/ 8800380 w 12192000"/>
              <a:gd name="connsiteY11" fmla="*/ 3894138 h 3924000"/>
              <a:gd name="connsiteX12" fmla="*/ 0 w 12192000"/>
              <a:gd name="connsiteY12" fmla="*/ 3894138 h 3924000"/>
              <a:gd name="connsiteX13" fmla="*/ 0 w 12192000"/>
              <a:gd name="connsiteY13" fmla="*/ 0 h 3924000"/>
              <a:gd name="connsiteX0" fmla="*/ 8800380 w 12192000"/>
              <a:gd name="connsiteY0" fmla="*/ 3894138 h 3894138"/>
              <a:gd name="connsiteX1" fmla="*/ 8854380 w 12192000"/>
              <a:gd name="connsiteY1" fmla="*/ 3894138 h 3894138"/>
              <a:gd name="connsiteX2" fmla="*/ 8800380 w 12192000"/>
              <a:gd name="connsiteY2" fmla="*/ 3894138 h 3894138"/>
              <a:gd name="connsiteX3" fmla="*/ 8854380 w 12192000"/>
              <a:gd name="connsiteY3" fmla="*/ 0 h 3894138"/>
              <a:gd name="connsiteX4" fmla="*/ 12192000 w 12192000"/>
              <a:gd name="connsiteY4" fmla="*/ 0 h 3894138"/>
              <a:gd name="connsiteX5" fmla="*/ 12192000 w 12192000"/>
              <a:gd name="connsiteY5" fmla="*/ 3894138 h 3894138"/>
              <a:gd name="connsiteX6" fmla="*/ 8854380 w 12192000"/>
              <a:gd name="connsiteY6" fmla="*/ 3894138 h 3894138"/>
              <a:gd name="connsiteX7" fmla="*/ 8854380 w 12192000"/>
              <a:gd name="connsiteY7" fmla="*/ 0 h 3894138"/>
              <a:gd name="connsiteX8" fmla="*/ 0 w 12192000"/>
              <a:gd name="connsiteY8" fmla="*/ 0 h 3894138"/>
              <a:gd name="connsiteX9" fmla="*/ 8800380 w 12192000"/>
              <a:gd name="connsiteY9" fmla="*/ 0 h 3894138"/>
              <a:gd name="connsiteX10" fmla="*/ 8800380 w 12192000"/>
              <a:gd name="connsiteY10" fmla="*/ 3894138 h 3894138"/>
              <a:gd name="connsiteX11" fmla="*/ 0 w 12192000"/>
              <a:gd name="connsiteY11" fmla="*/ 3894138 h 3894138"/>
              <a:gd name="connsiteX12" fmla="*/ 0 w 12192000"/>
              <a:gd name="connsiteY12" fmla="*/ 0 h 3894138"/>
              <a:gd name="connsiteX0" fmla="*/ 8854380 w 12192000"/>
              <a:gd name="connsiteY0" fmla="*/ 0 h 3985578"/>
              <a:gd name="connsiteX1" fmla="*/ 12192000 w 12192000"/>
              <a:gd name="connsiteY1" fmla="*/ 0 h 3985578"/>
              <a:gd name="connsiteX2" fmla="*/ 12192000 w 12192000"/>
              <a:gd name="connsiteY2" fmla="*/ 3894138 h 3985578"/>
              <a:gd name="connsiteX3" fmla="*/ 8854380 w 12192000"/>
              <a:gd name="connsiteY3" fmla="*/ 3894138 h 3985578"/>
              <a:gd name="connsiteX4" fmla="*/ 8854380 w 12192000"/>
              <a:gd name="connsiteY4" fmla="*/ 0 h 3985578"/>
              <a:gd name="connsiteX5" fmla="*/ 0 w 12192000"/>
              <a:gd name="connsiteY5" fmla="*/ 0 h 3985578"/>
              <a:gd name="connsiteX6" fmla="*/ 8800380 w 12192000"/>
              <a:gd name="connsiteY6" fmla="*/ 0 h 3985578"/>
              <a:gd name="connsiteX7" fmla="*/ 8800380 w 12192000"/>
              <a:gd name="connsiteY7" fmla="*/ 3894138 h 3985578"/>
              <a:gd name="connsiteX8" fmla="*/ 0 w 12192000"/>
              <a:gd name="connsiteY8" fmla="*/ 3894138 h 3985578"/>
              <a:gd name="connsiteX9" fmla="*/ 0 w 12192000"/>
              <a:gd name="connsiteY9" fmla="*/ 0 h 3985578"/>
              <a:gd name="connsiteX10" fmla="*/ 8945820 w 12192000"/>
              <a:gd name="connsiteY10" fmla="*/ 3985578 h 3985578"/>
              <a:gd name="connsiteX0" fmla="*/ 8854380 w 12192000"/>
              <a:gd name="connsiteY0" fmla="*/ 0 h 3894138"/>
              <a:gd name="connsiteX1" fmla="*/ 12192000 w 12192000"/>
              <a:gd name="connsiteY1" fmla="*/ 0 h 3894138"/>
              <a:gd name="connsiteX2" fmla="*/ 12192000 w 12192000"/>
              <a:gd name="connsiteY2" fmla="*/ 3894138 h 3894138"/>
              <a:gd name="connsiteX3" fmla="*/ 8854380 w 12192000"/>
              <a:gd name="connsiteY3" fmla="*/ 3894138 h 3894138"/>
              <a:gd name="connsiteX4" fmla="*/ 8854380 w 12192000"/>
              <a:gd name="connsiteY4" fmla="*/ 0 h 3894138"/>
              <a:gd name="connsiteX5" fmla="*/ 0 w 12192000"/>
              <a:gd name="connsiteY5" fmla="*/ 0 h 3894138"/>
              <a:gd name="connsiteX6" fmla="*/ 8800380 w 12192000"/>
              <a:gd name="connsiteY6" fmla="*/ 0 h 3894138"/>
              <a:gd name="connsiteX7" fmla="*/ 8800380 w 12192000"/>
              <a:gd name="connsiteY7" fmla="*/ 3894138 h 3894138"/>
              <a:gd name="connsiteX8" fmla="*/ 0 w 12192000"/>
              <a:gd name="connsiteY8" fmla="*/ 3894138 h 3894138"/>
              <a:gd name="connsiteX9" fmla="*/ 0 w 12192000"/>
              <a:gd name="connsiteY9" fmla="*/ 0 h 38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894138">
                <a:close/>
                <a:moveTo>
                  <a:pt x="8854380" y="0"/>
                </a:moveTo>
                <a:lnTo>
                  <a:pt x="12192000" y="0"/>
                </a:lnTo>
                <a:lnTo>
                  <a:pt x="12192000" y="3894138"/>
                </a:lnTo>
                <a:lnTo>
                  <a:pt x="8854380" y="3894138"/>
                </a:lnTo>
                <a:lnTo>
                  <a:pt x="8854380" y="0"/>
                </a:lnTo>
                <a:close/>
                <a:moveTo>
                  <a:pt x="0" y="0"/>
                </a:moveTo>
                <a:lnTo>
                  <a:pt x="8800380" y="0"/>
                </a:lnTo>
                <a:lnTo>
                  <a:pt x="8800380" y="3894138"/>
                </a:lnTo>
                <a:lnTo>
                  <a:pt x="0" y="3894138"/>
                </a:lnTo>
                <a:lnTo>
                  <a:pt x="0" y="0"/>
                </a:lnTo>
              </a:path>
            </a:pathLst>
          </a:custGeom>
          <a:solidFill>
            <a:schemeClr val="accent2">
              <a:lumMod val="20000"/>
              <a:lumOff val="80000"/>
            </a:schemeClr>
          </a:solidFill>
        </p:spPr>
        <p:txBody>
          <a:bodyPr wrap="square">
            <a:noAutofit/>
          </a:bodyPr>
          <a:lstStyle/>
          <a:p>
            <a:r>
              <a:rPr lang="fi-FI"/>
              <a:t>Vedä kuva paikkamerkkiin tai lisää napsauttamalla kuvaketta</a:t>
            </a:r>
            <a:endParaRPr lang="en-GB"/>
          </a:p>
        </p:txBody>
      </p:sp>
    </p:spTree>
    <p:extLst>
      <p:ext uri="{BB962C8B-B14F-4D97-AF65-F5344CB8AC3E}">
        <p14:creationId xmlns:p14="http://schemas.microsoft.com/office/powerpoint/2010/main" val="160396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B2DD1-0265-4EB4-94AE-3D16C8D27708}"/>
              </a:ext>
            </a:extLst>
          </p:cNvPr>
          <p:cNvSpPr>
            <a:spLocks noGrp="1"/>
          </p:cNvSpPr>
          <p:nvPr>
            <p:ph type="title"/>
          </p:nvPr>
        </p:nvSpPr>
        <p:spPr>
          <a:xfrm>
            <a:off x="540000" y="536575"/>
            <a:ext cx="9251700" cy="1044000"/>
          </a:xfrm>
          <a:prstGeom prst="rect">
            <a:avLst/>
          </a:prstGeom>
        </p:spPr>
        <p:txBody>
          <a:bodyPr vert="horz" lIns="91440" tIns="45720" rIns="91440" bIns="45720" rtlCol="0" anchor="t">
            <a:normAutofit/>
          </a:bodyPr>
          <a:lstStyle/>
          <a:p>
            <a:r>
              <a:rPr lang="fi-FI" dirty="0"/>
              <a:t>Muokkaa perustyylejä naps.</a:t>
            </a:r>
            <a:endParaRPr lang="en-GB" dirty="0"/>
          </a:p>
        </p:txBody>
      </p:sp>
      <p:sp>
        <p:nvSpPr>
          <p:cNvPr id="3" name="Text Placeholder 2">
            <a:extLst>
              <a:ext uri="{FF2B5EF4-FFF2-40B4-BE49-F238E27FC236}">
                <a16:creationId xmlns:a16="http://schemas.microsoft.com/office/drawing/2014/main" id="{ED6A62BB-0B3F-4B68-8180-8E734E8E3BF2}"/>
              </a:ext>
            </a:extLst>
          </p:cNvPr>
          <p:cNvSpPr>
            <a:spLocks noGrp="1"/>
          </p:cNvSpPr>
          <p:nvPr>
            <p:ph type="body" idx="1"/>
          </p:nvPr>
        </p:nvSpPr>
        <p:spPr>
          <a:xfrm>
            <a:off x="540000" y="1825625"/>
            <a:ext cx="11160000" cy="439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a:extLst>
              <a:ext uri="{FF2B5EF4-FFF2-40B4-BE49-F238E27FC236}">
                <a16:creationId xmlns:a16="http://schemas.microsoft.com/office/drawing/2014/main" id="{8B8558A9-A4D1-481C-A649-EF246BD35A0A}"/>
              </a:ext>
            </a:extLst>
          </p:cNvPr>
          <p:cNvSpPr>
            <a:spLocks noGrp="1"/>
          </p:cNvSpPr>
          <p:nvPr>
            <p:ph type="dt" sz="half" idx="2"/>
          </p:nvPr>
        </p:nvSpPr>
        <p:spPr>
          <a:xfrm>
            <a:off x="1104899" y="6300000"/>
            <a:ext cx="1181100" cy="180000"/>
          </a:xfrm>
          <a:prstGeom prst="rect">
            <a:avLst/>
          </a:prstGeom>
        </p:spPr>
        <p:txBody>
          <a:bodyPr vert="horz" lIns="72000" tIns="72000" rIns="72000" bIns="72000" rtlCol="0" anchor="ctr"/>
          <a:lstStyle>
            <a:lvl1pPr algn="l">
              <a:defRPr sz="900">
                <a:solidFill>
                  <a:schemeClr val="tx1"/>
                </a:solidFill>
              </a:defRPr>
            </a:lvl1pPr>
          </a:lstStyle>
          <a:p>
            <a:fld id="{5892308B-ABE2-44F4-A4A5-FF4E9414AF7D}" type="datetime1">
              <a:rPr lang="en-GB" smtClean="0"/>
              <a:t>10/02/2025</a:t>
            </a:fld>
            <a:endParaRPr lang="en-GB"/>
          </a:p>
        </p:txBody>
      </p:sp>
      <p:sp>
        <p:nvSpPr>
          <p:cNvPr id="5" name="Footer Placeholder 4">
            <a:extLst>
              <a:ext uri="{FF2B5EF4-FFF2-40B4-BE49-F238E27FC236}">
                <a16:creationId xmlns:a16="http://schemas.microsoft.com/office/drawing/2014/main" id="{9854599A-246A-4E31-B89E-9B668CE436CF}"/>
              </a:ext>
            </a:extLst>
          </p:cNvPr>
          <p:cNvSpPr>
            <a:spLocks noGrp="1"/>
          </p:cNvSpPr>
          <p:nvPr>
            <p:ph type="ftr" sz="quarter" idx="3"/>
          </p:nvPr>
        </p:nvSpPr>
        <p:spPr>
          <a:xfrm>
            <a:off x="2638422" y="6300000"/>
            <a:ext cx="7884000" cy="180000"/>
          </a:xfrm>
          <a:prstGeom prst="rect">
            <a:avLst/>
          </a:prstGeom>
        </p:spPr>
        <p:txBody>
          <a:bodyPr vert="horz" lIns="72000" tIns="72000" rIns="72000" bIns="72000" rtlCol="0" anchor="ctr">
            <a:noAutofit/>
          </a:bodyPr>
          <a:lstStyle>
            <a:lvl1pPr algn="l">
              <a:defRPr sz="900">
                <a:solidFill>
                  <a:schemeClr val="tx1"/>
                </a:solidFill>
              </a:defRPr>
            </a:lvl1pPr>
          </a:lstStyle>
          <a:p>
            <a:r>
              <a:rPr lang="en-US"/>
              <a:t>| First Name Last Name, Company | First Name Last Name, Company</a:t>
            </a:r>
            <a:endParaRPr lang="en-GB"/>
          </a:p>
        </p:txBody>
      </p:sp>
      <p:sp>
        <p:nvSpPr>
          <p:cNvPr id="6" name="Slide Number Placeholder 5">
            <a:extLst>
              <a:ext uri="{FF2B5EF4-FFF2-40B4-BE49-F238E27FC236}">
                <a16:creationId xmlns:a16="http://schemas.microsoft.com/office/drawing/2014/main" id="{86C0C2D9-BB62-4295-8303-1FDB95AFE770}"/>
              </a:ext>
            </a:extLst>
          </p:cNvPr>
          <p:cNvSpPr>
            <a:spLocks noGrp="1"/>
          </p:cNvSpPr>
          <p:nvPr>
            <p:ph type="sldNum" sz="quarter" idx="4"/>
          </p:nvPr>
        </p:nvSpPr>
        <p:spPr>
          <a:xfrm>
            <a:off x="540000" y="6300000"/>
            <a:ext cx="507750" cy="180000"/>
          </a:xfrm>
          <a:prstGeom prst="rect">
            <a:avLst/>
          </a:prstGeom>
        </p:spPr>
        <p:txBody>
          <a:bodyPr vert="horz" lIns="72000" tIns="72000" rIns="72000" bIns="72000" rtlCol="0" anchor="ctr">
            <a:noAutofit/>
          </a:bodyPr>
          <a:lstStyle>
            <a:lvl1pPr algn="l">
              <a:defRPr sz="900">
                <a:solidFill>
                  <a:schemeClr val="tx1"/>
                </a:solidFill>
              </a:defRPr>
            </a:lvl1pPr>
          </a:lstStyle>
          <a:p>
            <a:fld id="{0B1F0246-3DEA-4730-9272-4965CD7074E0}" type="slidenum">
              <a:rPr lang="en-GB" smtClean="0"/>
              <a:t>‹#›</a:t>
            </a:fld>
            <a:endParaRPr lang="en-GB"/>
          </a:p>
        </p:txBody>
      </p:sp>
      <p:sp>
        <p:nvSpPr>
          <p:cNvPr id="8" name="TextBox 7">
            <a:extLst>
              <a:ext uri="{FF2B5EF4-FFF2-40B4-BE49-F238E27FC236}">
                <a16:creationId xmlns:a16="http://schemas.microsoft.com/office/drawing/2014/main" id="{57ED51A8-0D5B-40B6-88A5-75D5583996EE}"/>
              </a:ext>
            </a:extLst>
          </p:cNvPr>
          <p:cNvSpPr txBox="1"/>
          <p:nvPr/>
        </p:nvSpPr>
        <p:spPr>
          <a:xfrm>
            <a:off x="2227893" y="6300000"/>
            <a:ext cx="521297" cy="180000"/>
          </a:xfrm>
          <a:prstGeom prst="rect">
            <a:avLst/>
          </a:prstGeom>
          <a:noFill/>
        </p:spPr>
        <p:txBody>
          <a:bodyPr wrap="none" lIns="72000" tIns="72000" rIns="72000" bIns="72000" rtlCol="0" anchor="ctr">
            <a:noAutofit/>
          </a:bodyPr>
          <a:lstStyle/>
          <a:p>
            <a:r>
              <a:rPr lang="en-GB" sz="900" b="1" dirty="0"/>
              <a:t>© Isku</a:t>
            </a:r>
          </a:p>
        </p:txBody>
      </p:sp>
      <p:pic>
        <p:nvPicPr>
          <p:cNvPr id="11" name="Graphic 10">
            <a:extLst>
              <a:ext uri="{FF2B5EF4-FFF2-40B4-BE49-F238E27FC236}">
                <a16:creationId xmlns:a16="http://schemas.microsoft.com/office/drawing/2014/main" id="{6BC87371-4869-4C0F-9DAE-2D6146ABEB08}"/>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9973295" y="669821"/>
            <a:ext cx="1488960" cy="507600"/>
          </a:xfrm>
          <a:prstGeom prst="rect">
            <a:avLst/>
          </a:prstGeom>
        </p:spPr>
      </p:pic>
    </p:spTree>
    <p:extLst>
      <p:ext uri="{BB962C8B-B14F-4D97-AF65-F5344CB8AC3E}">
        <p14:creationId xmlns:p14="http://schemas.microsoft.com/office/powerpoint/2010/main" val="2813832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lvl1pPr algn="l" defTabSz="914400" rtl="0" eaLnBrk="1" latinLnBrk="0" hangingPunct="1">
        <a:lnSpc>
          <a:spcPts val="364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C9376B6-8A67-2F49-5322-345E51F8820D}"/>
              </a:ext>
            </a:extLst>
          </p:cNvPr>
          <p:cNvPicPr>
            <a:picLocks noChangeAspect="1"/>
          </p:cNvPicPr>
          <p:nvPr/>
        </p:nvPicPr>
        <p:blipFill>
          <a:blip r:embed="rId2"/>
          <a:srcRect l="10245" r="9919"/>
          <a:stretch/>
        </p:blipFill>
        <p:spPr>
          <a:xfrm>
            <a:off x="6096000" y="0"/>
            <a:ext cx="6096000" cy="6858000"/>
          </a:xfrm>
          <a:prstGeom prst="rect">
            <a:avLst/>
          </a:prstGeom>
        </p:spPr>
      </p:pic>
      <p:sp>
        <p:nvSpPr>
          <p:cNvPr id="3" name="Tekstin paikkamerkki 2">
            <a:extLst>
              <a:ext uri="{FF2B5EF4-FFF2-40B4-BE49-F238E27FC236}">
                <a16:creationId xmlns:a16="http://schemas.microsoft.com/office/drawing/2014/main" id="{F27A2036-C353-4C31-981F-12796107B6E5}"/>
              </a:ext>
            </a:extLst>
          </p:cNvPr>
          <p:cNvSpPr>
            <a:spLocks noGrp="1"/>
          </p:cNvSpPr>
          <p:nvPr>
            <p:ph type="body" sz="quarter" idx="14"/>
          </p:nvPr>
        </p:nvSpPr>
        <p:spPr>
          <a:xfrm>
            <a:off x="539751" y="286414"/>
            <a:ext cx="5252244" cy="871538"/>
          </a:xfrm>
        </p:spPr>
        <p:txBody>
          <a:bodyPr/>
          <a:lstStyle/>
          <a:p>
            <a:r>
              <a:rPr lang="fi-FI" sz="4800" dirty="0" err="1"/>
              <a:t>Vetrospace</a:t>
            </a:r>
            <a:r>
              <a:rPr lang="fi-FI" sz="4800" dirty="0"/>
              <a:t> XL</a:t>
            </a:r>
          </a:p>
        </p:txBody>
      </p:sp>
      <p:sp>
        <p:nvSpPr>
          <p:cNvPr id="4" name="Tekstin paikkamerkki 3">
            <a:extLst>
              <a:ext uri="{FF2B5EF4-FFF2-40B4-BE49-F238E27FC236}">
                <a16:creationId xmlns:a16="http://schemas.microsoft.com/office/drawing/2014/main" id="{C0784644-F130-4997-86F0-8EE7054B8172}"/>
              </a:ext>
            </a:extLst>
          </p:cNvPr>
          <p:cNvSpPr>
            <a:spLocks noGrp="1"/>
          </p:cNvSpPr>
          <p:nvPr>
            <p:ph type="body" sz="quarter" idx="15"/>
          </p:nvPr>
        </p:nvSpPr>
        <p:spPr/>
        <p:txBody>
          <a:bodyPr>
            <a:normAutofit fontScale="92500" lnSpcReduction="10000"/>
          </a:bodyPr>
          <a:lstStyle/>
          <a:p>
            <a:r>
              <a:rPr lang="fi-FI" dirty="0" err="1"/>
              <a:t>Pod</a:t>
            </a:r>
            <a:r>
              <a:rPr lang="fi-FI" dirty="0"/>
              <a:t> for </a:t>
            </a:r>
            <a:r>
              <a:rPr lang="fi-FI" dirty="0" err="1"/>
              <a:t>up</a:t>
            </a:r>
            <a:r>
              <a:rPr lang="fi-FI" dirty="0"/>
              <a:t> to 8 </a:t>
            </a:r>
            <a:r>
              <a:rPr lang="fi-FI" dirty="0" err="1"/>
              <a:t>people</a:t>
            </a:r>
            <a:endParaRPr lang="fi-FI" dirty="0"/>
          </a:p>
        </p:txBody>
      </p:sp>
      <p:sp>
        <p:nvSpPr>
          <p:cNvPr id="6" name="Tekstin paikkamerkki 5">
            <a:extLst>
              <a:ext uri="{FF2B5EF4-FFF2-40B4-BE49-F238E27FC236}">
                <a16:creationId xmlns:a16="http://schemas.microsoft.com/office/drawing/2014/main" id="{31D1A0B9-996D-42F0-B674-A87D28690675}"/>
              </a:ext>
            </a:extLst>
          </p:cNvPr>
          <p:cNvSpPr>
            <a:spLocks noGrp="1"/>
          </p:cNvSpPr>
          <p:nvPr>
            <p:ph type="body" sz="quarter" idx="17"/>
          </p:nvPr>
        </p:nvSpPr>
        <p:spPr>
          <a:xfrm>
            <a:off x="525015" y="1920756"/>
            <a:ext cx="5252245" cy="1637196"/>
          </a:xfrm>
        </p:spPr>
        <p:txBody>
          <a:bodyPr>
            <a:normAutofit/>
          </a:bodyPr>
          <a:lstStyle/>
          <a:p>
            <a:r>
              <a:rPr lang="en-US" dirty="0"/>
              <a:t>A VETROSPACE IS MORE THAN JUST A POD – IT’S A PRODUCTIVE, PRIVATE, AND SAFE SPACE FOR WORKING, MEETING, AND COLLABORATING.</a:t>
            </a:r>
          </a:p>
          <a:p>
            <a:endParaRPr lang="en-US" dirty="0"/>
          </a:p>
          <a:p>
            <a:r>
              <a:rPr lang="en-US" b="0" i="0" dirty="0">
                <a:effectLst/>
              </a:rPr>
              <a:t>Enjoy exceptional sound insulation and air quality in our second-largest pod, which offers plenty of space for up to eight and also works as a cozy private space. You can design and furnish it according to your needs from a variety of options. </a:t>
            </a:r>
            <a:endParaRPr lang="en-US" dirty="0"/>
          </a:p>
        </p:txBody>
      </p:sp>
      <p:sp>
        <p:nvSpPr>
          <p:cNvPr id="7" name="Tekstin paikkamerkki 6">
            <a:extLst>
              <a:ext uri="{FF2B5EF4-FFF2-40B4-BE49-F238E27FC236}">
                <a16:creationId xmlns:a16="http://schemas.microsoft.com/office/drawing/2014/main" id="{94E212FC-B14C-4F0F-9074-81A91D918DAD}"/>
              </a:ext>
            </a:extLst>
          </p:cNvPr>
          <p:cNvSpPr>
            <a:spLocks noGrp="1"/>
          </p:cNvSpPr>
          <p:nvPr>
            <p:ph type="body" sz="quarter" idx="21"/>
          </p:nvPr>
        </p:nvSpPr>
        <p:spPr/>
        <p:txBody>
          <a:bodyPr/>
          <a:lstStyle/>
          <a:p>
            <a:r>
              <a:rPr lang="en-US" dirty="0"/>
              <a:t>Width</a:t>
            </a:r>
          </a:p>
          <a:p>
            <a:r>
              <a:rPr lang="en-US" dirty="0"/>
              <a:t>Depth</a:t>
            </a:r>
          </a:p>
          <a:p>
            <a:r>
              <a:rPr lang="en-US" dirty="0"/>
              <a:t>Height</a:t>
            </a:r>
          </a:p>
          <a:p>
            <a:endParaRPr lang="en-US" dirty="0"/>
          </a:p>
          <a:p>
            <a:r>
              <a:rPr lang="en-US" dirty="0"/>
              <a:t>Weight</a:t>
            </a:r>
          </a:p>
        </p:txBody>
      </p:sp>
      <p:sp>
        <p:nvSpPr>
          <p:cNvPr id="8" name="Tekstin paikkamerkki 7">
            <a:extLst>
              <a:ext uri="{FF2B5EF4-FFF2-40B4-BE49-F238E27FC236}">
                <a16:creationId xmlns:a16="http://schemas.microsoft.com/office/drawing/2014/main" id="{0ED51874-F5A3-4D97-8DEB-102960B9599A}"/>
              </a:ext>
            </a:extLst>
          </p:cNvPr>
          <p:cNvSpPr>
            <a:spLocks noGrp="1"/>
          </p:cNvSpPr>
          <p:nvPr>
            <p:ph type="body" sz="quarter" idx="22"/>
          </p:nvPr>
        </p:nvSpPr>
        <p:spPr/>
        <p:txBody>
          <a:bodyPr>
            <a:normAutofit/>
          </a:bodyPr>
          <a:lstStyle/>
          <a:p>
            <a:r>
              <a:rPr lang="en-US" dirty="0"/>
              <a:t>310 cm</a:t>
            </a:r>
          </a:p>
          <a:p>
            <a:r>
              <a:rPr lang="en-US" dirty="0"/>
              <a:t>310 cm</a:t>
            </a:r>
          </a:p>
          <a:p>
            <a:r>
              <a:rPr lang="en-US" dirty="0"/>
              <a:t>240 cm</a:t>
            </a:r>
          </a:p>
          <a:p>
            <a:endParaRPr lang="en-US" dirty="0"/>
          </a:p>
          <a:p>
            <a:r>
              <a:rPr lang="en-US" dirty="0"/>
              <a:t>1600 kg</a:t>
            </a:r>
          </a:p>
          <a:p>
            <a:endParaRPr lang="en-US" dirty="0"/>
          </a:p>
        </p:txBody>
      </p:sp>
      <p:sp>
        <p:nvSpPr>
          <p:cNvPr id="9" name="Tekstin paikkamerkki 8">
            <a:extLst>
              <a:ext uri="{FF2B5EF4-FFF2-40B4-BE49-F238E27FC236}">
                <a16:creationId xmlns:a16="http://schemas.microsoft.com/office/drawing/2014/main" id="{209D713B-E5B5-46E4-A4F2-5BB620C92AFF}"/>
              </a:ext>
            </a:extLst>
          </p:cNvPr>
          <p:cNvSpPr>
            <a:spLocks noGrp="1"/>
          </p:cNvSpPr>
          <p:nvPr>
            <p:ph type="body" sz="quarter" idx="24"/>
          </p:nvPr>
        </p:nvSpPr>
        <p:spPr>
          <a:xfrm>
            <a:off x="525015" y="4000865"/>
            <a:ext cx="5263185" cy="1040204"/>
          </a:xfrm>
        </p:spPr>
        <p:txBody>
          <a:bodyPr/>
          <a:lstStyle/>
          <a:p>
            <a:r>
              <a:rPr lang="en-US" dirty="0"/>
              <a:t>Exterior material is LP-laminate and 16,7 mm sound-controlled safety glass. Laminates in 6 standard colors, plus options for custom colors.</a:t>
            </a:r>
          </a:p>
          <a:p>
            <a:r>
              <a:rPr lang="en-US" dirty="0"/>
              <a:t>Interior is acoustic </a:t>
            </a:r>
            <a:r>
              <a:rPr lang="en-US" dirty="0" err="1"/>
              <a:t>ECOfelt</a:t>
            </a:r>
            <a:r>
              <a:rPr lang="en-US" dirty="0"/>
              <a:t> lining, with 5 standard colors and &gt;50 additional colors.</a:t>
            </a:r>
          </a:p>
        </p:txBody>
      </p:sp>
      <p:pic>
        <p:nvPicPr>
          <p:cNvPr id="14" name="Kuva 13">
            <a:extLst>
              <a:ext uri="{FF2B5EF4-FFF2-40B4-BE49-F238E27FC236}">
                <a16:creationId xmlns:a16="http://schemas.microsoft.com/office/drawing/2014/main" id="{268B4E61-5A71-441D-BCA8-24185C919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476" y="5784112"/>
            <a:ext cx="1757524" cy="1244009"/>
          </a:xfrm>
          <a:prstGeom prst="rect">
            <a:avLst/>
          </a:prstGeom>
        </p:spPr>
      </p:pic>
    </p:spTree>
    <p:extLst>
      <p:ext uri="{BB962C8B-B14F-4D97-AF65-F5344CB8AC3E}">
        <p14:creationId xmlns:p14="http://schemas.microsoft.com/office/powerpoint/2010/main" val="243317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orakulmio: Pyöristetyt kulmat 20">
            <a:extLst>
              <a:ext uri="{FF2B5EF4-FFF2-40B4-BE49-F238E27FC236}">
                <a16:creationId xmlns:a16="http://schemas.microsoft.com/office/drawing/2014/main" id="{AE164C1D-870D-B817-C91E-A403CD0EC2C6}"/>
              </a:ext>
            </a:extLst>
          </p:cNvPr>
          <p:cNvSpPr/>
          <p:nvPr/>
        </p:nvSpPr>
        <p:spPr>
          <a:xfrm>
            <a:off x="532803" y="4240574"/>
            <a:ext cx="4162127" cy="70100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err="1"/>
          </a:p>
        </p:txBody>
      </p:sp>
      <p:sp>
        <p:nvSpPr>
          <p:cNvPr id="6" name="Tekstin paikkamerkki 2">
            <a:extLst>
              <a:ext uri="{FF2B5EF4-FFF2-40B4-BE49-F238E27FC236}">
                <a16:creationId xmlns:a16="http://schemas.microsoft.com/office/drawing/2014/main" id="{C19256CF-FA80-49B1-8B1F-638886945094}"/>
              </a:ext>
            </a:extLst>
          </p:cNvPr>
          <p:cNvSpPr txBox="1">
            <a:spLocks/>
          </p:cNvSpPr>
          <p:nvPr/>
        </p:nvSpPr>
        <p:spPr>
          <a:xfrm>
            <a:off x="539751" y="286414"/>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4800" b="0" i="0" u="none" strike="noStrike" kern="1200" cap="none" spc="0" normalizeH="0" baseline="0" noProof="0" dirty="0" err="1">
                <a:ln>
                  <a:noFill/>
                </a:ln>
                <a:solidFill>
                  <a:srgbClr val="000000"/>
                </a:solidFill>
                <a:effectLst/>
                <a:uLnTx/>
                <a:uFillTx/>
                <a:latin typeface="Century Gothic"/>
                <a:ea typeface="+mn-ea"/>
                <a:cs typeface="+mn-cs"/>
              </a:rPr>
              <a:t>Vetrospace</a:t>
            </a:r>
            <a:r>
              <a:rPr kumimoji="0" lang="fi-FI" sz="4800" b="0" i="0" u="none" strike="noStrike" kern="1200" cap="none" spc="0" normalizeH="0" baseline="0" noProof="0" dirty="0">
                <a:ln>
                  <a:noFill/>
                </a:ln>
                <a:solidFill>
                  <a:srgbClr val="000000"/>
                </a:solidFill>
                <a:effectLst/>
                <a:uLnTx/>
                <a:uFillTx/>
                <a:latin typeface="Century Gothic"/>
                <a:ea typeface="+mn-ea"/>
                <a:cs typeface="+mn-cs"/>
              </a:rPr>
              <a:t> XL</a:t>
            </a:r>
          </a:p>
        </p:txBody>
      </p:sp>
      <p:sp>
        <p:nvSpPr>
          <p:cNvPr id="7" name="Tekstin paikkamerkki 3">
            <a:extLst>
              <a:ext uri="{FF2B5EF4-FFF2-40B4-BE49-F238E27FC236}">
                <a16:creationId xmlns:a16="http://schemas.microsoft.com/office/drawing/2014/main" id="{CD4F82F0-8890-495D-8BC0-F62806F1D70B}"/>
              </a:ext>
            </a:extLst>
          </p:cNvPr>
          <p:cNvSpPr txBox="1">
            <a:spLocks/>
          </p:cNvSpPr>
          <p:nvPr/>
        </p:nvSpPr>
        <p:spPr>
          <a:xfrm>
            <a:off x="543436" y="1222131"/>
            <a:ext cx="5251801" cy="307181"/>
          </a:xfrm>
          <a:prstGeom prst="rect">
            <a:avLst/>
          </a:prstGeom>
        </p:spPr>
        <p:txBody>
          <a:bodyPr>
            <a:normAutofit lnSpcReduction="10000"/>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defRPr/>
            </a:pPr>
            <a:r>
              <a:rPr lang="fi-FI" sz="1500" dirty="0" err="1"/>
              <a:t>Pod</a:t>
            </a:r>
            <a:r>
              <a:rPr lang="fi-FI" sz="1500" dirty="0"/>
              <a:t> for </a:t>
            </a:r>
            <a:r>
              <a:rPr lang="fi-FI" sz="1500" dirty="0" err="1"/>
              <a:t>up</a:t>
            </a:r>
            <a:r>
              <a:rPr lang="fi-FI" sz="1500" dirty="0"/>
              <a:t> to 8 </a:t>
            </a:r>
            <a:r>
              <a:rPr lang="fi-FI" sz="1500" dirty="0" err="1"/>
              <a:t>people</a:t>
            </a:r>
            <a:endParaRPr lang="fi-FI" sz="15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0" name="Suorakulmio 19">
            <a:extLst>
              <a:ext uri="{FF2B5EF4-FFF2-40B4-BE49-F238E27FC236}">
                <a16:creationId xmlns:a16="http://schemas.microsoft.com/office/drawing/2014/main" id="{2E466D27-8E99-48A1-BDCC-F54766F7619A}"/>
              </a:ext>
            </a:extLst>
          </p:cNvPr>
          <p:cNvSpPr/>
          <p:nvPr/>
        </p:nvSpPr>
        <p:spPr>
          <a:xfrm>
            <a:off x="543436" y="2403591"/>
            <a:ext cx="588058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4" name="Tekstin paikkamerkki 3">
            <a:extLst>
              <a:ext uri="{FF2B5EF4-FFF2-40B4-BE49-F238E27FC236}">
                <a16:creationId xmlns:a16="http://schemas.microsoft.com/office/drawing/2014/main" id="{7534C46A-EAAA-477A-ACB5-E75B3C3AF2B5}"/>
              </a:ext>
            </a:extLst>
          </p:cNvPr>
          <p:cNvSpPr txBox="1">
            <a:spLocks/>
          </p:cNvSpPr>
          <p:nvPr/>
        </p:nvSpPr>
        <p:spPr>
          <a:xfrm>
            <a:off x="532803" y="1529312"/>
            <a:ext cx="5251801" cy="307181"/>
          </a:xfrm>
          <a:prstGeom prst="rect">
            <a:avLst/>
          </a:prstGeom>
        </p:spPr>
        <p:txBody>
          <a:bodyPr>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500" b="0" i="0" u="none" strike="noStrike" kern="1200" cap="none" spc="0" normalizeH="0" baseline="0" noProof="0" dirty="0" err="1">
                <a:ln>
                  <a:noFill/>
                </a:ln>
                <a:solidFill>
                  <a:srgbClr val="000000"/>
                </a:solidFill>
                <a:effectLst/>
                <a:uLnTx/>
                <a:uFillTx/>
                <a:latin typeface="Century Gothic"/>
                <a:ea typeface="+mn-ea"/>
                <a:cs typeface="+mn-cs"/>
              </a:rPr>
              <a:t>Datasheet</a:t>
            </a:r>
            <a:endParaRPr kumimoji="0" lang="fi-FI" sz="15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8" name="Kuva 7">
            <a:extLst>
              <a:ext uri="{FF2B5EF4-FFF2-40B4-BE49-F238E27FC236}">
                <a16:creationId xmlns:a16="http://schemas.microsoft.com/office/drawing/2014/main" id="{FB83A380-DE24-4B1D-85FC-1054400781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xtBox 4">
            <a:extLst>
              <a:ext uri="{FF2B5EF4-FFF2-40B4-BE49-F238E27FC236}">
                <a16:creationId xmlns:a16="http://schemas.microsoft.com/office/drawing/2014/main" id="{B66FB4A8-E693-CA78-A9CD-C9676EF87878}"/>
              </a:ext>
            </a:extLst>
          </p:cNvPr>
          <p:cNvSpPr txBox="1"/>
          <p:nvPr/>
        </p:nvSpPr>
        <p:spPr>
          <a:xfrm>
            <a:off x="525764" y="1915447"/>
            <a:ext cx="5898253" cy="1938992"/>
          </a:xfrm>
          <a:prstGeom prst="rect">
            <a:avLst/>
          </a:prstGeom>
          <a:noFill/>
        </p:spPr>
        <p:txBody>
          <a:bodyPr wrap="square">
            <a:spAutoFit/>
          </a:bodyPr>
          <a:lstStyle/>
          <a:p>
            <a:pPr>
              <a:buClr>
                <a:srgbClr val="000000"/>
              </a:buClr>
              <a:buSzPts val="1000"/>
              <a:defRPr/>
            </a:pPr>
            <a:r>
              <a:rPr lang="en-US" sz="1200" b="0" i="0" dirty="0">
                <a:effectLst/>
              </a:rPr>
              <a:t>Enjoy exceptional sound insulation and air quality in our second-largest pod, which offers plenty of space for up to eight and also works as a cozy private space. You can design and furnish it according to your needs from a variety of options. </a:t>
            </a:r>
          </a:p>
          <a:p>
            <a:pPr>
              <a:buClr>
                <a:srgbClr val="000000"/>
              </a:buClr>
              <a:buSzPts val="1000"/>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Structural option number defines the locations of solid and glass walls. By changing this, you can populate each and every corner, hallway and other space of the room with perfectly matching pod. </a:t>
            </a: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sz="1200" dirty="0">
                <a:sym typeface="Raleway Light"/>
              </a:rPr>
              <a:t>Wide and space efficient dual panel sliding door can be placed anywhere on the glass wall.</a:t>
            </a:r>
          </a:p>
        </p:txBody>
      </p:sp>
      <p:graphicFrame>
        <p:nvGraphicFramePr>
          <p:cNvPr id="10" name="Table 9">
            <a:extLst>
              <a:ext uri="{FF2B5EF4-FFF2-40B4-BE49-F238E27FC236}">
                <a16:creationId xmlns:a16="http://schemas.microsoft.com/office/drawing/2014/main" id="{1DB6D537-A8C8-1E4D-C226-2FE6A31CFC3E}"/>
              </a:ext>
            </a:extLst>
          </p:cNvPr>
          <p:cNvGraphicFramePr>
            <a:graphicFrameLocks noGrp="1"/>
          </p:cNvGraphicFramePr>
          <p:nvPr>
            <p:extLst>
              <p:ext uri="{D42A27DB-BD31-4B8C-83A1-F6EECF244321}">
                <p14:modId xmlns:p14="http://schemas.microsoft.com/office/powerpoint/2010/main" val="957179146"/>
              </p:ext>
            </p:extLst>
          </p:nvPr>
        </p:nvGraphicFramePr>
        <p:xfrm>
          <a:off x="6671202" y="286414"/>
          <a:ext cx="5265159" cy="5833230"/>
        </p:xfrm>
        <a:graphic>
          <a:graphicData uri="http://schemas.openxmlformats.org/drawingml/2006/table">
            <a:tbl>
              <a:tblPr/>
              <a:tblGrid>
                <a:gridCol w="1655381">
                  <a:extLst>
                    <a:ext uri="{9D8B030D-6E8A-4147-A177-3AD203B41FA5}">
                      <a16:colId xmlns:a16="http://schemas.microsoft.com/office/drawing/2014/main" val="2392420191"/>
                    </a:ext>
                  </a:extLst>
                </a:gridCol>
                <a:gridCol w="3609778">
                  <a:extLst>
                    <a:ext uri="{9D8B030D-6E8A-4147-A177-3AD203B41FA5}">
                      <a16:colId xmlns:a16="http://schemas.microsoft.com/office/drawing/2014/main" val="2262370325"/>
                    </a:ext>
                  </a:extLst>
                </a:gridCol>
              </a:tblGrid>
              <a:tr h="165780">
                <a:tc>
                  <a:txBody>
                    <a:bodyPr/>
                    <a:lstStyle/>
                    <a:p>
                      <a:pPr algn="l" fontAlgn="b"/>
                      <a:r>
                        <a:rPr lang="fi-FI" sz="1000" b="1" kern="1200">
                          <a:solidFill>
                            <a:schemeClr val="tx1"/>
                          </a:solidFill>
                          <a:latin typeface="+mn-lt"/>
                          <a:ea typeface="+mn-ea"/>
                          <a:cs typeface="+mn-cs"/>
                        </a:rPr>
                        <a:t>TECHNICAL SPECS</a:t>
                      </a:r>
                    </a:p>
                  </a:txBody>
                  <a:tcPr marL="5205" marR="5205" marT="5205" marB="0" anchor="b">
                    <a:lnL>
                      <a:noFill/>
                    </a:lnL>
                    <a:lnR>
                      <a:noFill/>
                    </a:lnR>
                    <a:lnT>
                      <a:noFill/>
                    </a:lnT>
                    <a:lnB>
                      <a:noFill/>
                    </a:lnB>
                    <a:noFill/>
                  </a:tcPr>
                </a:tc>
                <a:tc>
                  <a:txBody>
                    <a:bodyPr/>
                    <a:lstStyle/>
                    <a:p>
                      <a:pPr algn="l" fontAlgn="b"/>
                      <a:r>
                        <a:rPr lang="fi-FI" sz="1000" b="1" kern="1200" dirty="0">
                          <a:solidFill>
                            <a:schemeClr val="tx1"/>
                          </a:solidFill>
                          <a:latin typeface="+mn-lt"/>
                          <a:ea typeface="+mn-ea"/>
                          <a:cs typeface="+mn-cs"/>
                        </a:rPr>
                        <a:t>XL</a:t>
                      </a:r>
                    </a:p>
                  </a:txBody>
                  <a:tcPr marL="5205" marR="5205" marT="5205" marB="0" anchor="b">
                    <a:lnL>
                      <a:noFill/>
                    </a:lnL>
                    <a:lnR>
                      <a:noFill/>
                    </a:lnR>
                    <a:lnT>
                      <a:noFill/>
                    </a:lnT>
                    <a:lnB>
                      <a:noFill/>
                    </a:lnB>
                    <a:noFill/>
                  </a:tcPr>
                </a:tc>
                <a:extLst>
                  <a:ext uri="{0D108BD9-81ED-4DB2-BD59-A6C34878D82A}">
                    <a16:rowId xmlns:a16="http://schemas.microsoft.com/office/drawing/2014/main" val="491175514"/>
                  </a:ext>
                </a:extLst>
              </a:tr>
              <a:tr h="267800">
                <a:tc>
                  <a:txBody>
                    <a:bodyPr/>
                    <a:lstStyle/>
                    <a:p>
                      <a:pPr algn="l" fontAlgn="b"/>
                      <a:r>
                        <a:rPr lang="fi-FI" sz="1000" b="1" kern="1200" dirty="0" err="1">
                          <a:solidFill>
                            <a:schemeClr val="tx1"/>
                          </a:solidFill>
                          <a:latin typeface="+mn-lt"/>
                          <a:ea typeface="+mn-ea"/>
                          <a:cs typeface="+mn-cs"/>
                        </a:rPr>
                        <a:t>Exterior</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dimensions</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pt-BR" sz="1000" kern="1200" dirty="0">
                          <a:solidFill>
                            <a:schemeClr val="tx1"/>
                          </a:solidFill>
                          <a:latin typeface="+mn-lt"/>
                          <a:ea typeface="+mn-ea"/>
                          <a:cs typeface="+mn-cs"/>
                        </a:rPr>
                        <a:t>W310 / D310 / H240 cm</a:t>
                      </a:r>
                    </a:p>
                  </a:txBody>
                  <a:tcPr marL="5205" marR="5205" marT="5205" marB="0" anchor="b">
                    <a:lnL>
                      <a:noFill/>
                    </a:lnL>
                    <a:lnR>
                      <a:noFill/>
                    </a:lnR>
                    <a:lnT>
                      <a:noFill/>
                    </a:lnT>
                    <a:lnB>
                      <a:noFill/>
                    </a:lnB>
                    <a:noFill/>
                  </a:tcPr>
                </a:tc>
                <a:extLst>
                  <a:ext uri="{0D108BD9-81ED-4DB2-BD59-A6C34878D82A}">
                    <a16:rowId xmlns:a16="http://schemas.microsoft.com/office/drawing/2014/main" val="515312167"/>
                  </a:ext>
                </a:extLst>
              </a:tr>
              <a:tr h="242296">
                <a:tc>
                  <a:txBody>
                    <a:bodyPr/>
                    <a:lstStyle/>
                    <a:p>
                      <a:pPr algn="l" fontAlgn="b"/>
                      <a:r>
                        <a:rPr lang="fi-FI" sz="1000" b="1" kern="1200">
                          <a:solidFill>
                            <a:schemeClr val="tx1"/>
                          </a:solidFill>
                          <a:latin typeface="+mn-lt"/>
                          <a:ea typeface="+mn-ea"/>
                          <a:cs typeface="+mn-cs"/>
                        </a:rPr>
                        <a:t>Exterior material</a:t>
                      </a:r>
                    </a:p>
                  </a:txBody>
                  <a:tcPr marL="5205" marR="5205" marT="5205" marB="0" anchor="b">
                    <a:lnL>
                      <a:noFill/>
                    </a:lnL>
                    <a:lnR>
                      <a:noFill/>
                    </a:lnR>
                    <a:lnT>
                      <a:noFill/>
                    </a:lnT>
                    <a:lnB>
                      <a:noFill/>
                    </a:lnB>
                    <a:noFill/>
                  </a:tcPr>
                </a:tc>
                <a:tc>
                  <a:txBody>
                    <a:bodyPr/>
                    <a:lstStyle/>
                    <a:p>
                      <a:pPr algn="l" fontAlgn="b"/>
                      <a:r>
                        <a:rPr lang="fi-FI" sz="1000" kern="1200">
                          <a:solidFill>
                            <a:schemeClr val="tx1"/>
                          </a:solidFill>
                          <a:latin typeface="+mn-lt"/>
                          <a:ea typeface="+mn-ea"/>
                          <a:cs typeface="+mn-cs"/>
                        </a:rPr>
                        <a:t>LP-laminate </a:t>
                      </a:r>
                    </a:p>
                  </a:txBody>
                  <a:tcPr marL="5205" marR="5205" marT="5205" marB="0" anchor="b">
                    <a:lnL>
                      <a:noFill/>
                    </a:lnL>
                    <a:lnR>
                      <a:noFill/>
                    </a:lnR>
                    <a:lnT>
                      <a:noFill/>
                    </a:lnT>
                    <a:lnB>
                      <a:noFill/>
                    </a:lnB>
                    <a:noFill/>
                  </a:tcPr>
                </a:tc>
                <a:extLst>
                  <a:ext uri="{0D108BD9-81ED-4DB2-BD59-A6C34878D82A}">
                    <a16:rowId xmlns:a16="http://schemas.microsoft.com/office/drawing/2014/main" val="533772480"/>
                  </a:ext>
                </a:extLst>
              </a:tr>
              <a:tr h="242296">
                <a:tc>
                  <a:txBody>
                    <a:bodyPr/>
                    <a:lstStyle/>
                    <a:p>
                      <a:pPr algn="l" fontAlgn="b"/>
                      <a:r>
                        <a:rPr lang="fi-FI" sz="1000" b="1" kern="1200">
                          <a:solidFill>
                            <a:schemeClr val="tx1"/>
                          </a:solidFill>
                          <a:latin typeface="+mn-lt"/>
                          <a:ea typeface="+mn-ea"/>
                          <a:cs typeface="+mn-cs"/>
                        </a:rPr>
                        <a:t>Interior dimensions</a:t>
                      </a:r>
                    </a:p>
                  </a:txBody>
                  <a:tcPr marL="5205" marR="5205" marT="5205" marB="0" anchor="b">
                    <a:lnL>
                      <a:noFill/>
                    </a:lnL>
                    <a:lnR>
                      <a:noFill/>
                    </a:lnR>
                    <a:lnT>
                      <a:noFill/>
                    </a:lnT>
                    <a:lnB>
                      <a:noFill/>
                    </a:lnB>
                    <a:noFill/>
                  </a:tcPr>
                </a:tc>
                <a:tc>
                  <a:txBody>
                    <a:bodyPr/>
                    <a:lstStyle/>
                    <a:p>
                      <a:pPr algn="l" fontAlgn="b"/>
                      <a:r>
                        <a:rPr lang="pl-PL" sz="1000" kern="1200" dirty="0">
                          <a:solidFill>
                            <a:schemeClr val="tx1"/>
                          </a:solidFill>
                          <a:latin typeface="+mn-lt"/>
                          <a:ea typeface="+mn-ea"/>
                          <a:cs typeface="+mn-cs"/>
                        </a:rPr>
                        <a:t>W</a:t>
                      </a:r>
                      <a:r>
                        <a:rPr lang="fi-FI" sz="1000" kern="1200" dirty="0">
                          <a:solidFill>
                            <a:schemeClr val="tx1"/>
                          </a:solidFill>
                          <a:latin typeface="+mn-lt"/>
                          <a:ea typeface="+mn-ea"/>
                          <a:cs typeface="+mn-cs"/>
                        </a:rPr>
                        <a:t>3</a:t>
                      </a:r>
                      <a:r>
                        <a:rPr lang="pl-PL" sz="1000" kern="1200" dirty="0">
                          <a:solidFill>
                            <a:schemeClr val="tx1"/>
                          </a:solidFill>
                          <a:latin typeface="+mn-lt"/>
                          <a:ea typeface="+mn-ea"/>
                          <a:cs typeface="+mn-cs"/>
                        </a:rPr>
                        <a:t>00 / D300 / H220 cm </a:t>
                      </a:r>
                    </a:p>
                  </a:txBody>
                  <a:tcPr marL="5205" marR="5205" marT="5205" marB="0" anchor="b">
                    <a:lnL>
                      <a:noFill/>
                    </a:lnL>
                    <a:lnR>
                      <a:noFill/>
                    </a:lnR>
                    <a:lnT>
                      <a:noFill/>
                    </a:lnT>
                    <a:lnB>
                      <a:noFill/>
                    </a:lnB>
                    <a:noFill/>
                  </a:tcPr>
                </a:tc>
                <a:extLst>
                  <a:ext uri="{0D108BD9-81ED-4DB2-BD59-A6C34878D82A}">
                    <a16:rowId xmlns:a16="http://schemas.microsoft.com/office/drawing/2014/main" val="147686108"/>
                  </a:ext>
                </a:extLst>
              </a:tr>
              <a:tr h="242296">
                <a:tc>
                  <a:txBody>
                    <a:bodyPr/>
                    <a:lstStyle/>
                    <a:p>
                      <a:pPr algn="l" fontAlgn="b"/>
                      <a:r>
                        <a:rPr lang="fi-FI" sz="1000" b="1" kern="1200" dirty="0">
                          <a:solidFill>
                            <a:schemeClr val="tx1"/>
                          </a:solidFill>
                          <a:latin typeface="+mn-lt"/>
                          <a:ea typeface="+mn-ea"/>
                          <a:cs typeface="+mn-cs"/>
                        </a:rPr>
                        <a:t>Interior </a:t>
                      </a:r>
                      <a:r>
                        <a:rPr lang="fi-FI" sz="1000" b="1" kern="1200" dirty="0" err="1">
                          <a:solidFill>
                            <a:schemeClr val="tx1"/>
                          </a:solidFill>
                          <a:latin typeface="+mn-lt"/>
                          <a:ea typeface="+mn-ea"/>
                          <a:cs typeface="+mn-cs"/>
                        </a:rPr>
                        <a:t>material</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a:solidFill>
                            <a:schemeClr val="tx1"/>
                          </a:solidFill>
                          <a:latin typeface="+mn-lt"/>
                          <a:ea typeface="+mn-ea"/>
                          <a:cs typeface="+mn-cs"/>
                        </a:rPr>
                        <a:t>Acoustic ECOfelt lining</a:t>
                      </a:r>
                    </a:p>
                  </a:txBody>
                  <a:tcPr marL="5205" marR="5205" marT="5205" marB="0" anchor="b">
                    <a:lnL>
                      <a:noFill/>
                    </a:lnL>
                    <a:lnR>
                      <a:noFill/>
                    </a:lnR>
                    <a:lnT>
                      <a:noFill/>
                    </a:lnT>
                    <a:lnB>
                      <a:noFill/>
                    </a:lnB>
                    <a:noFill/>
                  </a:tcPr>
                </a:tc>
                <a:extLst>
                  <a:ext uri="{0D108BD9-81ED-4DB2-BD59-A6C34878D82A}">
                    <a16:rowId xmlns:a16="http://schemas.microsoft.com/office/drawing/2014/main" val="3060988102"/>
                  </a:ext>
                </a:extLst>
              </a:tr>
              <a:tr h="242296">
                <a:tc>
                  <a:txBody>
                    <a:bodyPr/>
                    <a:lstStyle/>
                    <a:p>
                      <a:pPr algn="l" fontAlgn="b"/>
                      <a:r>
                        <a:rPr lang="fi-FI" sz="1000" b="1" kern="1200" dirty="0" err="1">
                          <a:solidFill>
                            <a:schemeClr val="tx1"/>
                          </a:solidFill>
                          <a:latin typeface="+mn-lt"/>
                          <a:ea typeface="+mn-ea"/>
                          <a:cs typeface="+mn-cs"/>
                        </a:rPr>
                        <a:t>Weight</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1600 kg | 3520 </a:t>
                      </a:r>
                      <a:r>
                        <a:rPr lang="fi-FI" sz="1000" kern="1200" dirty="0" err="1">
                          <a:solidFill>
                            <a:schemeClr val="tx1"/>
                          </a:solidFill>
                          <a:latin typeface="+mn-lt"/>
                          <a:ea typeface="+mn-ea"/>
                          <a:cs typeface="+mn-cs"/>
                        </a:rPr>
                        <a:t>lbs</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599915929"/>
                  </a:ext>
                </a:extLst>
              </a:tr>
              <a:tr h="242296">
                <a:tc>
                  <a:txBody>
                    <a:bodyPr/>
                    <a:lstStyle/>
                    <a:p>
                      <a:pPr algn="l" fontAlgn="b"/>
                      <a:r>
                        <a:rPr lang="fi-FI" sz="1000" b="1" kern="1200" dirty="0" err="1">
                          <a:solidFill>
                            <a:schemeClr val="tx1"/>
                          </a:solidFill>
                          <a:latin typeface="+mn-lt"/>
                          <a:ea typeface="+mn-ea"/>
                          <a:cs typeface="+mn-cs"/>
                        </a:rPr>
                        <a:t>Indoor</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surface</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area</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12 m² | 129.1 ft²</a:t>
                      </a:r>
                    </a:p>
                  </a:txBody>
                  <a:tcPr marL="5205" marR="5205" marT="5205" marB="0" anchor="b">
                    <a:lnL>
                      <a:noFill/>
                    </a:lnL>
                    <a:lnR>
                      <a:noFill/>
                    </a:lnR>
                    <a:lnT>
                      <a:noFill/>
                    </a:lnT>
                    <a:lnB>
                      <a:noFill/>
                    </a:lnB>
                    <a:noFill/>
                  </a:tcPr>
                </a:tc>
                <a:extLst>
                  <a:ext uri="{0D108BD9-81ED-4DB2-BD59-A6C34878D82A}">
                    <a16:rowId xmlns:a16="http://schemas.microsoft.com/office/drawing/2014/main" val="3813846252"/>
                  </a:ext>
                </a:extLst>
              </a:tr>
              <a:tr h="312433">
                <a:tc>
                  <a:txBody>
                    <a:bodyPr/>
                    <a:lstStyle/>
                    <a:p>
                      <a:pPr algn="l" fontAlgn="b"/>
                      <a:endParaRPr lang="fi-FI" sz="1000" b="1" kern="1200" dirty="0">
                        <a:solidFill>
                          <a:schemeClr val="tx1"/>
                        </a:solidFill>
                        <a:latin typeface="+mn-lt"/>
                        <a:ea typeface="+mn-ea"/>
                        <a:cs typeface="+mn-cs"/>
                      </a:endParaRPr>
                    </a:p>
                    <a:p>
                      <a:pPr algn="l" fontAlgn="b"/>
                      <a:r>
                        <a:rPr lang="fi-FI" sz="1000" b="1" kern="1200" dirty="0" err="1">
                          <a:solidFill>
                            <a:schemeClr val="tx1"/>
                          </a:solidFill>
                          <a:latin typeface="+mn-lt"/>
                          <a:ea typeface="+mn-ea"/>
                          <a:cs typeface="+mn-cs"/>
                        </a:rPr>
                        <a:t>Installation</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height</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recquirement</a:t>
                      </a:r>
                      <a:endParaRPr lang="fi-FI" sz="1000" b="1" kern="1200" dirty="0">
                        <a:solidFill>
                          <a:schemeClr val="tx1"/>
                        </a:solidFill>
                        <a:latin typeface="+mn-lt"/>
                        <a:ea typeface="+mn-ea"/>
                        <a:cs typeface="+mn-cs"/>
                      </a:endParaRPr>
                    </a:p>
                    <a:p>
                      <a:pPr algn="l" fontAlgn="b"/>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&gt;250 cm | &gt;98.5 in</a:t>
                      </a:r>
                    </a:p>
                    <a:p>
                      <a:pPr algn="l" fontAlgn="b"/>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592857156"/>
                  </a:ext>
                </a:extLst>
              </a:tr>
              <a:tr h="312433">
                <a:tc>
                  <a:txBody>
                    <a:bodyPr/>
                    <a:lstStyle/>
                    <a:p>
                      <a:pPr algn="l" fontAlgn="t"/>
                      <a:r>
                        <a:rPr lang="fi-FI" sz="1000" b="1" kern="1200" dirty="0" err="1">
                          <a:solidFill>
                            <a:schemeClr val="tx1"/>
                          </a:solidFill>
                          <a:latin typeface="+mn-lt"/>
                          <a:ea typeface="+mn-ea"/>
                          <a:cs typeface="+mn-cs"/>
                        </a:rPr>
                        <a:t>Fire</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UL 723: Class A-C (surface) </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ASTM E648:Class 1 (flooring)</a:t>
                      </a:r>
                    </a:p>
                  </a:txBody>
                  <a:tcPr marL="5205" marR="5205" marT="5205" marB="0" anchor="b">
                    <a:lnL>
                      <a:noFill/>
                    </a:lnL>
                    <a:lnR>
                      <a:noFill/>
                    </a:lnR>
                    <a:lnT>
                      <a:noFill/>
                    </a:lnT>
                    <a:lnB>
                      <a:noFill/>
                    </a:lnB>
                    <a:noFill/>
                  </a:tcPr>
                </a:tc>
                <a:extLst>
                  <a:ext uri="{0D108BD9-81ED-4DB2-BD59-A6C34878D82A}">
                    <a16:rowId xmlns:a16="http://schemas.microsoft.com/office/drawing/2014/main" val="2194611533"/>
                  </a:ext>
                </a:extLst>
              </a:tr>
              <a:tr h="223167">
                <a:tc>
                  <a:txBody>
                    <a:bodyPr/>
                    <a:lstStyle/>
                    <a:p>
                      <a:pPr algn="l" fontAlgn="b"/>
                      <a:r>
                        <a:rPr lang="fi-FI" sz="1000" b="1" kern="1200" dirty="0" err="1">
                          <a:solidFill>
                            <a:schemeClr val="tx1"/>
                          </a:solidFill>
                          <a:latin typeface="+mn-lt"/>
                          <a:ea typeface="+mn-ea"/>
                          <a:cs typeface="+mn-cs"/>
                        </a:rPr>
                        <a:t>Electrical</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pl-PL" sz="1000" kern="1200" dirty="0">
                          <a:solidFill>
                            <a:schemeClr val="tx1"/>
                          </a:solidFill>
                          <a:latin typeface="+mn-lt"/>
                          <a:ea typeface="+mn-ea"/>
                          <a:cs typeface="+mn-cs"/>
                        </a:rPr>
                        <a:t>IEC 60335-1:2020 | UL 962 (E514776)</a:t>
                      </a:r>
                    </a:p>
                  </a:txBody>
                  <a:tcPr marL="5205" marR="5205" marT="5205" marB="0" anchor="b">
                    <a:lnL>
                      <a:noFill/>
                    </a:lnL>
                    <a:lnR>
                      <a:noFill/>
                    </a:lnR>
                    <a:lnT>
                      <a:noFill/>
                    </a:lnT>
                    <a:lnB>
                      <a:noFill/>
                    </a:lnB>
                    <a:noFill/>
                  </a:tcPr>
                </a:tc>
                <a:extLst>
                  <a:ext uri="{0D108BD9-81ED-4DB2-BD59-A6C34878D82A}">
                    <a16:rowId xmlns:a16="http://schemas.microsoft.com/office/drawing/2014/main" val="3330393551"/>
                  </a:ext>
                </a:extLst>
              </a:tr>
              <a:tr h="465462">
                <a:tc>
                  <a:txBody>
                    <a:bodyPr/>
                    <a:lstStyle/>
                    <a:p>
                      <a:pPr algn="l" fontAlgn="t"/>
                      <a:endParaRPr lang="fi-FI" sz="1000" b="1" kern="1200" dirty="0">
                        <a:solidFill>
                          <a:schemeClr val="tx1"/>
                        </a:solidFill>
                        <a:latin typeface="+mn-lt"/>
                        <a:ea typeface="+mn-ea"/>
                        <a:cs typeface="+mn-cs"/>
                      </a:endParaRPr>
                    </a:p>
                    <a:p>
                      <a:pPr algn="l" fontAlgn="t"/>
                      <a:r>
                        <a:rPr lang="fi-FI" sz="1000" b="1" kern="1200" dirty="0" err="1">
                          <a:solidFill>
                            <a:schemeClr val="tx1"/>
                          </a:solidFill>
                          <a:latin typeface="+mn-lt"/>
                          <a:ea typeface="+mn-ea"/>
                          <a:cs typeface="+mn-cs"/>
                        </a:rPr>
                        <a:t>Seismic</a:t>
                      </a:r>
                      <a:r>
                        <a:rPr lang="fi-FI" sz="1000" b="1" kern="1200" dirty="0">
                          <a:solidFill>
                            <a:schemeClr val="tx1"/>
                          </a:solidFill>
                          <a:latin typeface="+mn-lt"/>
                          <a:ea typeface="+mn-ea"/>
                          <a:cs typeface="+mn-cs"/>
                        </a:rPr>
                        <a:t> </a:t>
                      </a:r>
                      <a:r>
                        <a:rPr lang="fi-FI" sz="1000" b="1" kern="1200" dirty="0" err="1">
                          <a:solidFill>
                            <a:schemeClr val="tx1"/>
                          </a:solidFill>
                          <a:latin typeface="+mn-lt"/>
                          <a:ea typeface="+mn-ea"/>
                          <a:cs typeface="+mn-cs"/>
                        </a:rPr>
                        <a:t>safety</a:t>
                      </a:r>
                      <a:endParaRPr lang="fi-FI" sz="1000" b="1" kern="1200" dirty="0">
                        <a:solidFill>
                          <a:schemeClr val="tx1"/>
                        </a:solidFill>
                        <a:latin typeface="+mn-lt"/>
                        <a:ea typeface="+mn-ea"/>
                        <a:cs typeface="+mn-cs"/>
                      </a:endParaRPr>
                    </a:p>
                  </a:txBody>
                  <a:tcPr marL="5205" marR="5205" marT="5205" marB="0">
                    <a:lnL>
                      <a:noFill/>
                    </a:lnL>
                    <a:lnR>
                      <a:noFill/>
                    </a:lnR>
                    <a:lnT>
                      <a:noFill/>
                    </a:lnT>
                    <a:lnB>
                      <a:noFill/>
                    </a:lnB>
                    <a:noFill/>
                  </a:tcPr>
                </a:tc>
                <a:tc>
                  <a:txBody>
                    <a:bodyPr/>
                    <a:lstStyle/>
                    <a:p>
                      <a:pPr algn="l" fontAlgn="t"/>
                      <a:endParaRPr lang="en-US" sz="1000" kern="1200" dirty="0">
                        <a:solidFill>
                          <a:schemeClr val="tx1"/>
                        </a:solidFill>
                        <a:latin typeface="+mn-lt"/>
                        <a:ea typeface="+mn-ea"/>
                        <a:cs typeface="+mn-cs"/>
                      </a:endParaRPr>
                    </a:p>
                    <a:p>
                      <a:pPr algn="l" fontAlgn="t"/>
                      <a:r>
                        <a:rPr lang="en-US" sz="1000" kern="1200" dirty="0">
                          <a:solidFill>
                            <a:schemeClr val="tx1"/>
                          </a:solidFill>
                          <a:latin typeface="+mn-lt"/>
                          <a:ea typeface="+mn-ea"/>
                          <a:cs typeface="+mn-cs"/>
                        </a:rPr>
                        <a:t>Special SEISMIC Certification (2019-0176-COC-01-00)</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International Building Code (IBC) 2018 (23.02.2021)</a:t>
                      </a:r>
                      <a:br>
                        <a:rPr lang="en-US" sz="1000" kern="1200" dirty="0">
                          <a:solidFill>
                            <a:schemeClr val="tx1"/>
                          </a:solidFill>
                          <a:latin typeface="+mn-lt"/>
                          <a:ea typeface="+mn-ea"/>
                          <a:cs typeface="+mn-cs"/>
                        </a:rPr>
                      </a:br>
                      <a:r>
                        <a:rPr lang="en-US" sz="1000" kern="1200" dirty="0">
                          <a:solidFill>
                            <a:schemeClr val="tx1"/>
                          </a:solidFill>
                          <a:latin typeface="+mn-lt"/>
                          <a:ea typeface="+mn-ea"/>
                          <a:cs typeface="+mn-cs"/>
                        </a:rPr>
                        <a:t>California Building Code (CBC) 2019 (23.02.2021)</a:t>
                      </a:r>
                    </a:p>
                  </a:txBody>
                  <a:tcPr marL="5205" marR="5205" marT="5205" marB="0">
                    <a:lnL>
                      <a:noFill/>
                    </a:lnL>
                    <a:lnR>
                      <a:noFill/>
                    </a:lnR>
                    <a:lnT>
                      <a:noFill/>
                    </a:lnT>
                    <a:lnB>
                      <a:noFill/>
                    </a:lnB>
                    <a:noFill/>
                  </a:tcPr>
                </a:tc>
                <a:extLst>
                  <a:ext uri="{0D108BD9-81ED-4DB2-BD59-A6C34878D82A}">
                    <a16:rowId xmlns:a16="http://schemas.microsoft.com/office/drawing/2014/main" val="2235384704"/>
                  </a:ext>
                </a:extLst>
              </a:tr>
              <a:tr h="242296">
                <a:tc>
                  <a:txBody>
                    <a:bodyPr/>
                    <a:lstStyle/>
                    <a:p>
                      <a:pPr algn="l" fontAlgn="b"/>
                      <a:r>
                        <a:rPr lang="fi-FI" sz="1000" b="1" kern="1200">
                          <a:solidFill>
                            <a:schemeClr val="tx1"/>
                          </a:solidFill>
                          <a:latin typeface="+mn-lt"/>
                          <a:ea typeface="+mn-ea"/>
                          <a:cs typeface="+mn-cs"/>
                        </a:rPr>
                        <a:t>Door</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Patented</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sliding</a:t>
                      </a:r>
                      <a:r>
                        <a:rPr lang="fi-FI" sz="1000" kern="1200" dirty="0">
                          <a:solidFill>
                            <a:schemeClr val="tx1"/>
                          </a:solidFill>
                          <a:latin typeface="+mn-lt"/>
                          <a:ea typeface="+mn-ea"/>
                          <a:cs typeface="+mn-cs"/>
                        </a:rPr>
                        <a:t> </a:t>
                      </a:r>
                      <a:r>
                        <a:rPr lang="fi-FI" sz="1000" kern="1200" dirty="0" err="1">
                          <a:solidFill>
                            <a:schemeClr val="tx1"/>
                          </a:solidFill>
                          <a:latin typeface="+mn-lt"/>
                          <a:ea typeface="+mn-ea"/>
                          <a:cs typeface="+mn-cs"/>
                        </a:rPr>
                        <a:t>door</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3288426493"/>
                  </a:ext>
                </a:extLst>
              </a:tr>
              <a:tr h="242296">
                <a:tc>
                  <a:txBody>
                    <a:bodyPr/>
                    <a:lstStyle/>
                    <a:p>
                      <a:pPr algn="l" fontAlgn="b"/>
                      <a:r>
                        <a:rPr lang="fi-FI" sz="1000" b="1" kern="1200">
                          <a:solidFill>
                            <a:schemeClr val="tx1"/>
                          </a:solidFill>
                          <a:latin typeface="+mn-lt"/>
                          <a:ea typeface="+mn-ea"/>
                          <a:cs typeface="+mn-cs"/>
                        </a:rPr>
                        <a:t>Glass thickness</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16.7 mm | 0.66 in sound-control safety glass</a:t>
                      </a:r>
                    </a:p>
                  </a:txBody>
                  <a:tcPr marL="5205" marR="5205" marT="5205" marB="0" anchor="b">
                    <a:lnL>
                      <a:noFill/>
                    </a:lnL>
                    <a:lnR>
                      <a:noFill/>
                    </a:lnR>
                    <a:lnT>
                      <a:noFill/>
                    </a:lnT>
                    <a:lnB>
                      <a:noFill/>
                    </a:lnB>
                    <a:noFill/>
                  </a:tcPr>
                </a:tc>
                <a:extLst>
                  <a:ext uri="{0D108BD9-81ED-4DB2-BD59-A6C34878D82A}">
                    <a16:rowId xmlns:a16="http://schemas.microsoft.com/office/drawing/2014/main" val="3782126884"/>
                  </a:ext>
                </a:extLst>
              </a:tr>
              <a:tr h="242296">
                <a:tc>
                  <a:txBody>
                    <a:bodyPr/>
                    <a:lstStyle/>
                    <a:p>
                      <a:pPr algn="l" fontAlgn="b"/>
                      <a:r>
                        <a:rPr lang="fi-FI" sz="1000" b="1" kern="1200" dirty="0">
                          <a:solidFill>
                            <a:schemeClr val="tx1"/>
                          </a:solidFill>
                          <a:latin typeface="+mn-lt"/>
                          <a:ea typeface="+mn-ea"/>
                          <a:cs typeface="+mn-cs"/>
                        </a:rPr>
                        <a:t>Sound </a:t>
                      </a:r>
                      <a:r>
                        <a:rPr lang="fi-FI" sz="1000" b="1" kern="1200" dirty="0" err="1">
                          <a:solidFill>
                            <a:schemeClr val="tx1"/>
                          </a:solidFill>
                          <a:latin typeface="+mn-lt"/>
                          <a:ea typeface="+mn-ea"/>
                          <a:cs typeface="+mn-cs"/>
                        </a:rPr>
                        <a:t>reduction</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marL="0" lvl="0" indent="0">
                        <a:buFont typeface="Aptos" panose="020B0004020202020204" pitchFamily="34" charset="0"/>
                        <a:buNone/>
                      </a:pPr>
                      <a:r>
                        <a:rPr lang="en-US" sz="1000" kern="1200" dirty="0">
                          <a:solidFill>
                            <a:schemeClr val="tx1"/>
                          </a:solidFill>
                          <a:latin typeface="+mn-lt"/>
                          <a:ea typeface="+mn-ea"/>
                          <a:cs typeface="+mn-cs"/>
                        </a:rPr>
                        <a:t>Dₛ,A 30-31,5dB (ISO 23351-1), </a:t>
                      </a:r>
                      <a:r>
                        <a:rPr lang="en-US" sz="1000" kern="1200" dirty="0" err="1">
                          <a:solidFill>
                            <a:schemeClr val="tx1"/>
                          </a:solidFill>
                          <a:latin typeface="+mn-lt"/>
                          <a:ea typeface="+mn-ea"/>
                          <a:cs typeface="+mn-cs"/>
                        </a:rPr>
                        <a:t>Rw</a:t>
                      </a:r>
                      <a:r>
                        <a:rPr lang="en-US" sz="1000" kern="1200" dirty="0">
                          <a:solidFill>
                            <a:schemeClr val="tx1"/>
                          </a:solidFill>
                          <a:latin typeface="+mn-lt"/>
                          <a:ea typeface="+mn-ea"/>
                          <a:cs typeface="+mn-cs"/>
                        </a:rPr>
                        <a:t> 43-46dB, STI: 0.03</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2891277665"/>
                  </a:ext>
                </a:extLst>
              </a:tr>
              <a:tr h="242296">
                <a:tc>
                  <a:txBody>
                    <a:bodyPr/>
                    <a:lstStyle/>
                    <a:p>
                      <a:pPr algn="l" fontAlgn="b"/>
                      <a:r>
                        <a:rPr lang="fi-FI" sz="1000" b="1" kern="1200">
                          <a:solidFill>
                            <a:schemeClr val="tx1"/>
                          </a:solidFill>
                          <a:latin typeface="+mn-lt"/>
                          <a:ea typeface="+mn-ea"/>
                          <a:cs typeface="+mn-cs"/>
                        </a:rPr>
                        <a:t>Ventilation system</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Advanced two-stage air filtering-coarse and HEPA</a:t>
                      </a:r>
                    </a:p>
                  </a:txBody>
                  <a:tcPr marL="5205" marR="5205" marT="5205" marB="0" anchor="b">
                    <a:lnL>
                      <a:noFill/>
                    </a:lnL>
                    <a:lnR>
                      <a:noFill/>
                    </a:lnR>
                    <a:lnT>
                      <a:noFill/>
                    </a:lnT>
                    <a:lnB>
                      <a:noFill/>
                    </a:lnB>
                    <a:noFill/>
                  </a:tcPr>
                </a:tc>
                <a:extLst>
                  <a:ext uri="{0D108BD9-81ED-4DB2-BD59-A6C34878D82A}">
                    <a16:rowId xmlns:a16="http://schemas.microsoft.com/office/drawing/2014/main" val="3383654558"/>
                  </a:ext>
                </a:extLst>
              </a:tr>
              <a:tr h="242296">
                <a:tc>
                  <a:txBody>
                    <a:bodyPr/>
                    <a:lstStyle/>
                    <a:p>
                      <a:pPr algn="l" fontAlgn="b"/>
                      <a:r>
                        <a:rPr lang="fi-FI" sz="1000" b="1" kern="1200">
                          <a:solidFill>
                            <a:schemeClr val="tx1"/>
                          </a:solidFill>
                          <a:latin typeface="+mn-lt"/>
                          <a:ea typeface="+mn-ea"/>
                          <a:cs typeface="+mn-cs"/>
                        </a:rPr>
                        <a:t>Air flow</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Max 120l/s</a:t>
                      </a:r>
                      <a:endParaRPr lang="fi-FI" sz="1000" kern="1200" dirty="0">
                        <a:solidFill>
                          <a:schemeClr val="tx1"/>
                        </a:solidFill>
                        <a:highlight>
                          <a:srgbClr val="FFFF00"/>
                        </a:highlight>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1100426242"/>
                  </a:ext>
                </a:extLst>
              </a:tr>
              <a:tr h="242296">
                <a:tc>
                  <a:txBody>
                    <a:bodyPr/>
                    <a:lstStyle/>
                    <a:p>
                      <a:pPr algn="l" fontAlgn="b"/>
                      <a:r>
                        <a:rPr lang="fi-FI" sz="1000" b="1" kern="1200">
                          <a:solidFill>
                            <a:schemeClr val="tx1"/>
                          </a:solidFill>
                          <a:latin typeface="+mn-lt"/>
                          <a:ea typeface="+mn-ea"/>
                          <a:cs typeface="+mn-cs"/>
                        </a:rPr>
                        <a:t>Pressure</a:t>
                      </a:r>
                    </a:p>
                  </a:txBody>
                  <a:tcPr marL="5205" marR="5205" marT="5205" marB="0" anchor="b">
                    <a:lnL>
                      <a:noFill/>
                    </a:lnL>
                    <a:lnR>
                      <a:noFill/>
                    </a:lnR>
                    <a:lnT>
                      <a:noFill/>
                    </a:lnT>
                    <a:lnB>
                      <a:noFill/>
                    </a:lnB>
                    <a:noFill/>
                  </a:tcPr>
                </a:tc>
                <a:tc>
                  <a:txBody>
                    <a:bodyPr/>
                    <a:lstStyle/>
                    <a:p>
                      <a:pPr algn="l" fontAlgn="b"/>
                      <a:r>
                        <a:rPr lang="fi-FI" sz="1000" kern="1200" dirty="0" err="1">
                          <a:solidFill>
                            <a:schemeClr val="tx1"/>
                          </a:solidFill>
                          <a:latin typeface="+mn-lt"/>
                          <a:ea typeface="+mn-ea"/>
                          <a:cs typeface="+mn-cs"/>
                        </a:rPr>
                        <a:t>Positive</a:t>
                      </a:r>
                      <a:r>
                        <a:rPr lang="fi-FI" sz="1000" kern="1200" dirty="0">
                          <a:solidFill>
                            <a:schemeClr val="tx1"/>
                          </a:solidFill>
                          <a:latin typeface="+mn-lt"/>
                          <a:ea typeface="+mn-ea"/>
                          <a:cs typeface="+mn-cs"/>
                        </a:rPr>
                        <a:t> air </a:t>
                      </a:r>
                      <a:r>
                        <a:rPr lang="fi-FI" sz="1000" kern="1200" dirty="0" err="1">
                          <a:solidFill>
                            <a:schemeClr val="tx1"/>
                          </a:solidFill>
                          <a:latin typeface="+mn-lt"/>
                          <a:ea typeface="+mn-ea"/>
                          <a:cs typeface="+mn-cs"/>
                        </a:rPr>
                        <a:t>pressure</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1115150612"/>
                  </a:ext>
                </a:extLst>
              </a:tr>
              <a:tr h="242296">
                <a:tc>
                  <a:txBody>
                    <a:bodyPr/>
                    <a:lstStyle/>
                    <a:p>
                      <a:pPr algn="l" fontAlgn="b"/>
                      <a:r>
                        <a:rPr lang="fi-FI" sz="1000" b="1" kern="1200">
                          <a:solidFill>
                            <a:schemeClr val="tx1"/>
                          </a:solidFill>
                          <a:latin typeface="+mn-lt"/>
                          <a:ea typeface="+mn-ea"/>
                          <a:cs typeface="+mn-cs"/>
                        </a:rPr>
                        <a:t>Lighting</a:t>
                      </a: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VLD </a:t>
                      </a:r>
                      <a:r>
                        <a:rPr lang="fi-FI" sz="1000" kern="1200" dirty="0" err="1">
                          <a:solidFill>
                            <a:schemeClr val="tx1"/>
                          </a:solidFill>
                          <a:latin typeface="+mn-lt"/>
                          <a:ea typeface="+mn-ea"/>
                          <a:cs typeface="+mn-cs"/>
                        </a:rPr>
                        <a:t>antimicrobial</a:t>
                      </a:r>
                      <a:r>
                        <a:rPr lang="fi-FI" sz="1000" kern="1200" dirty="0">
                          <a:solidFill>
                            <a:schemeClr val="tx1"/>
                          </a:solidFill>
                          <a:latin typeface="+mn-lt"/>
                          <a:ea typeface="+mn-ea"/>
                          <a:cs typeface="+mn-cs"/>
                        </a:rPr>
                        <a:t> LED </a:t>
                      </a:r>
                      <a:r>
                        <a:rPr lang="fi-FI" sz="1000" kern="1200" dirty="0" err="1">
                          <a:solidFill>
                            <a:schemeClr val="tx1"/>
                          </a:solidFill>
                          <a:latin typeface="+mn-lt"/>
                          <a:ea typeface="+mn-ea"/>
                          <a:cs typeface="+mn-cs"/>
                        </a:rPr>
                        <a:t>lighting</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2758997019"/>
                  </a:ext>
                </a:extLst>
              </a:tr>
              <a:tr h="242296">
                <a:tc>
                  <a:txBody>
                    <a:bodyPr/>
                    <a:lstStyle/>
                    <a:p>
                      <a:pPr algn="l" fontAlgn="b"/>
                      <a:r>
                        <a:rPr lang="fi-FI" sz="1000" b="1" kern="1200">
                          <a:solidFill>
                            <a:schemeClr val="tx1"/>
                          </a:solidFill>
                          <a:latin typeface="+mn-lt"/>
                          <a:ea typeface="+mn-ea"/>
                          <a:cs typeface="+mn-cs"/>
                        </a:rPr>
                        <a:t>Power supply </a:t>
                      </a:r>
                    </a:p>
                  </a:txBody>
                  <a:tcPr marL="5205" marR="5205" marT="5205" marB="0" anchor="b">
                    <a:lnL>
                      <a:noFill/>
                    </a:lnL>
                    <a:lnR>
                      <a:noFill/>
                    </a:lnR>
                    <a:lnT>
                      <a:noFill/>
                    </a:lnT>
                    <a:lnB>
                      <a:noFill/>
                    </a:lnB>
                    <a:noFill/>
                  </a:tcPr>
                </a:tc>
                <a:tc>
                  <a:txBody>
                    <a:bodyPr/>
                    <a:lstStyle/>
                    <a:p>
                      <a:pPr algn="l" fontAlgn="b"/>
                      <a:r>
                        <a:rPr lang="en-US" sz="1000" kern="1200">
                          <a:solidFill>
                            <a:schemeClr val="tx1"/>
                          </a:solidFill>
                          <a:latin typeface="+mn-lt"/>
                          <a:ea typeface="+mn-ea"/>
                          <a:cs typeface="+mn-cs"/>
                        </a:rPr>
                        <a:t>110-240 VAC / 16 A / 50-60 Hz</a:t>
                      </a:r>
                    </a:p>
                  </a:txBody>
                  <a:tcPr marL="5205" marR="5205" marT="5205" marB="0" anchor="b">
                    <a:lnL>
                      <a:noFill/>
                    </a:lnL>
                    <a:lnR>
                      <a:noFill/>
                    </a:lnR>
                    <a:lnT>
                      <a:noFill/>
                    </a:lnT>
                    <a:lnB>
                      <a:noFill/>
                    </a:lnB>
                    <a:noFill/>
                  </a:tcPr>
                </a:tc>
                <a:extLst>
                  <a:ext uri="{0D108BD9-81ED-4DB2-BD59-A6C34878D82A}">
                    <a16:rowId xmlns:a16="http://schemas.microsoft.com/office/drawing/2014/main" val="523889297"/>
                  </a:ext>
                </a:extLst>
              </a:tr>
              <a:tr h="242296">
                <a:tc>
                  <a:txBody>
                    <a:bodyPr/>
                    <a:lstStyle/>
                    <a:p>
                      <a:pPr algn="l" fontAlgn="b"/>
                      <a:r>
                        <a:rPr lang="fi-FI" sz="1000" b="1" kern="1200" dirty="0">
                          <a:solidFill>
                            <a:schemeClr val="tx1"/>
                          </a:solidFill>
                          <a:latin typeface="+mn-lt"/>
                          <a:ea typeface="+mn-ea"/>
                          <a:cs typeface="+mn-cs"/>
                        </a:rPr>
                        <a:t>Power</a:t>
                      </a:r>
                    </a:p>
                  </a:txBody>
                  <a:tcPr marL="5205" marR="5205" marT="5205" marB="0" anchor="b">
                    <a:lnL>
                      <a:noFill/>
                    </a:lnL>
                    <a:lnR>
                      <a:noFill/>
                    </a:lnR>
                    <a:lnT>
                      <a:noFill/>
                    </a:lnT>
                    <a:lnB>
                      <a:noFill/>
                    </a:lnB>
                    <a:noFill/>
                  </a:tcPr>
                </a:tc>
                <a:tc>
                  <a:txBody>
                    <a:bodyPr/>
                    <a:lstStyle/>
                    <a:p>
                      <a:pPr algn="l" fontAlgn="b"/>
                      <a:r>
                        <a:rPr lang="en-US" sz="1000" kern="1200" dirty="0">
                          <a:solidFill>
                            <a:schemeClr val="tx1"/>
                          </a:solidFill>
                          <a:latin typeface="+mn-lt"/>
                          <a:ea typeface="+mn-ea"/>
                          <a:cs typeface="+mn-cs"/>
                        </a:rPr>
                        <a:t>100 W average, 550 W maximum</a:t>
                      </a:r>
                    </a:p>
                  </a:txBody>
                  <a:tcPr marL="5205" marR="5205" marT="5205" marB="0" anchor="b">
                    <a:lnL>
                      <a:noFill/>
                    </a:lnL>
                    <a:lnR>
                      <a:noFill/>
                    </a:lnR>
                    <a:lnT>
                      <a:noFill/>
                    </a:lnT>
                    <a:lnB>
                      <a:noFill/>
                    </a:lnB>
                    <a:noFill/>
                  </a:tcPr>
                </a:tc>
                <a:extLst>
                  <a:ext uri="{0D108BD9-81ED-4DB2-BD59-A6C34878D82A}">
                    <a16:rowId xmlns:a16="http://schemas.microsoft.com/office/drawing/2014/main" val="1475881858"/>
                  </a:ext>
                </a:extLst>
              </a:tr>
              <a:tr h="242296">
                <a:tc>
                  <a:txBody>
                    <a:bodyPr/>
                    <a:lstStyle/>
                    <a:p>
                      <a:pPr algn="l" fontAlgn="b"/>
                      <a:r>
                        <a:rPr lang="fi-FI" sz="1000" b="1" kern="1200" dirty="0">
                          <a:solidFill>
                            <a:schemeClr val="tx1"/>
                          </a:solidFill>
                          <a:latin typeface="+mn-lt"/>
                          <a:ea typeface="+mn-ea"/>
                          <a:cs typeface="+mn-cs"/>
                        </a:rPr>
                        <a:t>Power </a:t>
                      </a:r>
                      <a:r>
                        <a:rPr lang="fi-FI" sz="1000" b="1" kern="1200" dirty="0" err="1">
                          <a:solidFill>
                            <a:schemeClr val="tx1"/>
                          </a:solidFill>
                          <a:latin typeface="+mn-lt"/>
                          <a:ea typeface="+mn-ea"/>
                          <a:cs typeface="+mn-cs"/>
                        </a:rPr>
                        <a:t>sockets</a:t>
                      </a:r>
                      <a:endParaRPr lang="fi-FI" sz="1000" b="1" kern="1200" dirty="0">
                        <a:solidFill>
                          <a:schemeClr val="tx1"/>
                        </a:solidFill>
                        <a:latin typeface="+mn-lt"/>
                        <a:ea typeface="+mn-ea"/>
                        <a:cs typeface="+mn-cs"/>
                      </a:endParaRPr>
                    </a:p>
                  </a:txBody>
                  <a:tcPr marL="5205" marR="5205" marT="5205" marB="0" anchor="b">
                    <a:lnL>
                      <a:noFill/>
                    </a:lnL>
                    <a:lnR>
                      <a:noFill/>
                    </a:lnR>
                    <a:lnT>
                      <a:noFill/>
                    </a:lnT>
                    <a:lnB>
                      <a:noFill/>
                    </a:lnB>
                    <a:noFill/>
                  </a:tcPr>
                </a:tc>
                <a:tc>
                  <a:txBody>
                    <a:bodyPr/>
                    <a:lstStyle/>
                    <a:p>
                      <a:pPr algn="l" fontAlgn="b"/>
                      <a:r>
                        <a:rPr lang="fi-FI" sz="1000" kern="1200" dirty="0">
                          <a:solidFill>
                            <a:schemeClr val="tx1"/>
                          </a:solidFill>
                          <a:latin typeface="+mn-lt"/>
                          <a:ea typeface="+mn-ea"/>
                          <a:cs typeface="+mn-cs"/>
                        </a:rPr>
                        <a:t>4 as </a:t>
                      </a:r>
                      <a:r>
                        <a:rPr lang="fi-FI" sz="1000" kern="1200" dirty="0" err="1">
                          <a:solidFill>
                            <a:schemeClr val="tx1"/>
                          </a:solidFill>
                          <a:latin typeface="+mn-lt"/>
                          <a:ea typeface="+mn-ea"/>
                          <a:cs typeface="+mn-cs"/>
                        </a:rPr>
                        <a:t>standard</a:t>
                      </a:r>
                      <a:endParaRPr lang="fi-FI" sz="1000" kern="1200" dirty="0">
                        <a:solidFill>
                          <a:schemeClr val="tx1"/>
                        </a:solidFill>
                        <a:latin typeface="+mn-lt"/>
                        <a:ea typeface="+mn-ea"/>
                        <a:cs typeface="+mn-cs"/>
                      </a:endParaRPr>
                    </a:p>
                  </a:txBody>
                  <a:tcPr marL="5205" marR="5205" marT="5205" marB="0" anchor="b">
                    <a:lnL>
                      <a:noFill/>
                    </a:lnL>
                    <a:lnR>
                      <a:noFill/>
                    </a:lnR>
                    <a:lnT>
                      <a:noFill/>
                    </a:lnT>
                    <a:lnB>
                      <a:noFill/>
                    </a:lnB>
                    <a:noFill/>
                  </a:tcPr>
                </a:tc>
                <a:extLst>
                  <a:ext uri="{0D108BD9-81ED-4DB2-BD59-A6C34878D82A}">
                    <a16:rowId xmlns:a16="http://schemas.microsoft.com/office/drawing/2014/main" val="2642852564"/>
                  </a:ext>
                </a:extLst>
              </a:tr>
            </a:tbl>
          </a:graphicData>
        </a:graphic>
      </p:graphicFrame>
      <p:sp>
        <p:nvSpPr>
          <p:cNvPr id="2" name="TextBox 1">
            <a:extLst>
              <a:ext uri="{FF2B5EF4-FFF2-40B4-BE49-F238E27FC236}">
                <a16:creationId xmlns:a16="http://schemas.microsoft.com/office/drawing/2014/main" id="{20F8EEDE-A118-459F-2ADC-1D47F7A8977B}"/>
              </a:ext>
            </a:extLst>
          </p:cNvPr>
          <p:cNvSpPr txBox="1"/>
          <p:nvPr/>
        </p:nvSpPr>
        <p:spPr>
          <a:xfrm>
            <a:off x="6633783" y="6243936"/>
            <a:ext cx="3877985" cy="461665"/>
          </a:xfrm>
          <a:prstGeom prst="rect">
            <a:avLst/>
          </a:prstGeom>
          <a:noFill/>
        </p:spPr>
        <p:txBody>
          <a:bodyPr wrap="none" rtlCol="0">
            <a:spAutoFit/>
          </a:bodyPr>
          <a:lstStyle/>
          <a:p>
            <a:r>
              <a:rPr lang="en-US" sz="800" dirty="0"/>
              <a:t>* The pod is equipped with smart CO2 based ventilation control, typical </a:t>
            </a:r>
          </a:p>
          <a:p>
            <a:r>
              <a:rPr lang="en-US" sz="800" dirty="0"/>
              <a:t>value is based on average occupancy &amp; CO2 exhaled by users and will </a:t>
            </a:r>
          </a:p>
          <a:p>
            <a:r>
              <a:rPr lang="en-US" sz="800" dirty="0"/>
              <a:t>vary based on measured value real time.​</a:t>
            </a:r>
          </a:p>
        </p:txBody>
      </p:sp>
      <p:pic>
        <p:nvPicPr>
          <p:cNvPr id="3" name="Kuva 2" descr="Kuva, joka sisältää kohteen kello, Fontti, kuvakaappaus, numero&#10;&#10;Kuvaus luotu automaattisesti">
            <a:extLst>
              <a:ext uri="{FF2B5EF4-FFF2-40B4-BE49-F238E27FC236}">
                <a16:creationId xmlns:a16="http://schemas.microsoft.com/office/drawing/2014/main" id="{39992FAA-7869-B96F-E60B-56697D27CFD9}"/>
              </a:ext>
            </a:extLst>
          </p:cNvPr>
          <p:cNvPicPr>
            <a:picLocks noChangeAspect="1"/>
          </p:cNvPicPr>
          <p:nvPr/>
        </p:nvPicPr>
        <p:blipFill>
          <a:blip r:embed="rId3">
            <a:extLst>
              <a:ext uri="{28A0092B-C50C-407E-A947-70E740481C1C}">
                <a14:useLocalDpi xmlns:a14="http://schemas.microsoft.com/office/drawing/2010/main" val="0"/>
              </a:ext>
            </a:extLst>
          </a:blip>
          <a:srcRect r="79533" b="4369"/>
          <a:stretch/>
        </p:blipFill>
        <p:spPr>
          <a:xfrm>
            <a:off x="665163" y="4269394"/>
            <a:ext cx="776517" cy="696876"/>
          </a:xfrm>
          <a:prstGeom prst="rect">
            <a:avLst/>
          </a:prstGeom>
        </p:spPr>
      </p:pic>
      <p:pic>
        <p:nvPicPr>
          <p:cNvPr id="4" name="Kuva 3" descr="Kuva, joka sisältää kohteen kello, Fontti, kuvakaappaus, numero&#10;&#10;Kuvaus luotu automaattisesti">
            <a:extLst>
              <a:ext uri="{FF2B5EF4-FFF2-40B4-BE49-F238E27FC236}">
                <a16:creationId xmlns:a16="http://schemas.microsoft.com/office/drawing/2014/main" id="{429CE209-713C-16E4-5FC2-51B9AA617AF4}"/>
              </a:ext>
            </a:extLst>
          </p:cNvPr>
          <p:cNvPicPr>
            <a:picLocks noChangeAspect="1"/>
          </p:cNvPicPr>
          <p:nvPr/>
        </p:nvPicPr>
        <p:blipFill>
          <a:blip r:embed="rId3">
            <a:extLst>
              <a:ext uri="{28A0092B-C50C-407E-A947-70E740481C1C}">
                <a14:useLocalDpi xmlns:a14="http://schemas.microsoft.com/office/drawing/2010/main" val="0"/>
              </a:ext>
            </a:extLst>
          </a:blip>
          <a:srcRect l="20286" t="1" r="60377" b="-1851"/>
          <a:stretch/>
        </p:blipFill>
        <p:spPr>
          <a:xfrm>
            <a:off x="1441680" y="4269394"/>
            <a:ext cx="733647" cy="742200"/>
          </a:xfrm>
          <a:prstGeom prst="rect">
            <a:avLst/>
          </a:prstGeom>
        </p:spPr>
      </p:pic>
      <p:pic>
        <p:nvPicPr>
          <p:cNvPr id="11" name="Kuva 10" descr="Kuva, joka sisältää kohteen kello, Fontti, kuvakaappaus, numero&#10;&#10;Kuvaus luotu automaattisesti">
            <a:extLst>
              <a:ext uri="{FF2B5EF4-FFF2-40B4-BE49-F238E27FC236}">
                <a16:creationId xmlns:a16="http://schemas.microsoft.com/office/drawing/2014/main" id="{991194A2-957A-AE00-F865-5FA90C7DB0F9}"/>
              </a:ext>
            </a:extLst>
          </p:cNvPr>
          <p:cNvPicPr>
            <a:picLocks noChangeAspect="1"/>
          </p:cNvPicPr>
          <p:nvPr/>
        </p:nvPicPr>
        <p:blipFill>
          <a:blip r:embed="rId3">
            <a:extLst>
              <a:ext uri="{28A0092B-C50C-407E-A947-70E740481C1C}">
                <a14:useLocalDpi xmlns:a14="http://schemas.microsoft.com/office/drawing/2010/main" val="0"/>
              </a:ext>
            </a:extLst>
          </a:blip>
          <a:srcRect l="39821" r="41106" b="4369"/>
          <a:stretch/>
        </p:blipFill>
        <p:spPr>
          <a:xfrm>
            <a:off x="2236919" y="4292056"/>
            <a:ext cx="723634" cy="696876"/>
          </a:xfrm>
          <a:prstGeom prst="rect">
            <a:avLst/>
          </a:prstGeom>
        </p:spPr>
      </p:pic>
      <p:pic>
        <p:nvPicPr>
          <p:cNvPr id="12" name="Kuva 11" descr="Kuva, joka sisältää kohteen kello, Fontti, kuvakaappaus, numero&#10;&#10;Kuvaus luotu automaattisesti">
            <a:extLst>
              <a:ext uri="{FF2B5EF4-FFF2-40B4-BE49-F238E27FC236}">
                <a16:creationId xmlns:a16="http://schemas.microsoft.com/office/drawing/2014/main" id="{83664FF6-6016-9501-6DB8-49A0D86576F2}"/>
              </a:ext>
            </a:extLst>
          </p:cNvPr>
          <p:cNvPicPr>
            <a:picLocks noChangeAspect="1"/>
          </p:cNvPicPr>
          <p:nvPr/>
        </p:nvPicPr>
        <p:blipFill>
          <a:blip r:embed="rId3">
            <a:extLst>
              <a:ext uri="{28A0092B-C50C-407E-A947-70E740481C1C}">
                <a14:useLocalDpi xmlns:a14="http://schemas.microsoft.com/office/drawing/2010/main" val="0"/>
              </a:ext>
            </a:extLst>
          </a:blip>
          <a:srcRect l="59191" t="2" r="22226" b="4368"/>
          <a:stretch/>
        </p:blipFill>
        <p:spPr>
          <a:xfrm>
            <a:off x="2951156" y="4289841"/>
            <a:ext cx="705059" cy="696877"/>
          </a:xfrm>
          <a:prstGeom prst="rect">
            <a:avLst/>
          </a:prstGeom>
        </p:spPr>
      </p:pic>
      <p:pic>
        <p:nvPicPr>
          <p:cNvPr id="13" name="Kuva 12" descr="Kuva, joka sisältää kohteen kello, Fontti, kuvakaappaus, numero&#10;&#10;Kuvaus luotu automaattisesti">
            <a:extLst>
              <a:ext uri="{FF2B5EF4-FFF2-40B4-BE49-F238E27FC236}">
                <a16:creationId xmlns:a16="http://schemas.microsoft.com/office/drawing/2014/main" id="{A988B2E7-F7DE-A161-8652-309D795CE634}"/>
              </a:ext>
            </a:extLst>
          </p:cNvPr>
          <p:cNvPicPr>
            <a:picLocks noChangeAspect="1"/>
          </p:cNvPicPr>
          <p:nvPr/>
        </p:nvPicPr>
        <p:blipFill>
          <a:blip r:embed="rId3">
            <a:extLst>
              <a:ext uri="{28A0092B-C50C-407E-A947-70E740481C1C}">
                <a14:useLocalDpi xmlns:a14="http://schemas.microsoft.com/office/drawing/2010/main" val="0"/>
              </a:ext>
            </a:extLst>
          </a:blip>
          <a:srcRect l="76841" r="2210" b="18491"/>
          <a:stretch/>
        </p:blipFill>
        <p:spPr>
          <a:xfrm>
            <a:off x="3583739" y="4294094"/>
            <a:ext cx="794784" cy="593963"/>
          </a:xfrm>
          <a:prstGeom prst="rect">
            <a:avLst/>
          </a:prstGeom>
        </p:spPr>
      </p:pic>
      <p:sp>
        <p:nvSpPr>
          <p:cNvPr id="24" name="Tekstiruutu 23">
            <a:extLst>
              <a:ext uri="{FF2B5EF4-FFF2-40B4-BE49-F238E27FC236}">
                <a16:creationId xmlns:a16="http://schemas.microsoft.com/office/drawing/2014/main" id="{ED1BEE8C-06AE-19E3-425D-F4E1283CB614}"/>
              </a:ext>
            </a:extLst>
          </p:cNvPr>
          <p:cNvSpPr txBox="1"/>
          <p:nvPr/>
        </p:nvSpPr>
        <p:spPr>
          <a:xfrm>
            <a:off x="498388" y="5106760"/>
            <a:ext cx="2795958" cy="1569660"/>
          </a:xfrm>
          <a:prstGeom prst="rect">
            <a:avLst/>
          </a:prstGeom>
          <a:noFill/>
        </p:spPr>
        <p:txBody>
          <a:bodyPr wrap="none" rtlCol="0">
            <a:spAutoFit/>
          </a:bodyPr>
          <a:lstStyle/>
          <a:p>
            <a:r>
              <a:rPr lang="fi-FI" sz="1200" dirty="0"/>
              <a:t>VETROSPACE </a:t>
            </a:r>
            <a:r>
              <a:rPr lang="fi-FI" sz="1200" dirty="0" err="1"/>
              <a:t>Optional</a:t>
            </a:r>
            <a:r>
              <a:rPr lang="fi-FI" sz="1200" dirty="0"/>
              <a:t> </a:t>
            </a:r>
            <a:r>
              <a:rPr lang="fi-FI" sz="1200" dirty="0" err="1"/>
              <a:t>accessories</a:t>
            </a:r>
            <a:r>
              <a:rPr lang="fi-FI" sz="1200" dirty="0"/>
              <a:t>:</a:t>
            </a:r>
          </a:p>
          <a:p>
            <a:endParaRPr lang="fi-FI" sz="1200" dirty="0"/>
          </a:p>
          <a:p>
            <a:pPr marL="285750" indent="-285750">
              <a:buFont typeface="Arial" panose="020B0604020202020204" pitchFamily="34" charset="0"/>
              <a:buChar char="•"/>
            </a:pPr>
            <a:r>
              <a:rPr lang="fi-FI" sz="1200" dirty="0" err="1"/>
              <a:t>Lamp</a:t>
            </a:r>
            <a:r>
              <a:rPr lang="fi-FI" sz="1200" dirty="0"/>
              <a:t> </a:t>
            </a:r>
            <a:r>
              <a:rPr lang="fi-FI" sz="1200" dirty="0" err="1"/>
              <a:t>dimmer</a:t>
            </a:r>
            <a:endParaRPr lang="fi-FI" sz="1200" dirty="0"/>
          </a:p>
          <a:p>
            <a:pPr marL="285750" indent="-285750">
              <a:buFont typeface="Arial" panose="020B0604020202020204" pitchFamily="34" charset="0"/>
              <a:buChar char="•"/>
            </a:pPr>
            <a:r>
              <a:rPr lang="fi-FI" sz="1200" dirty="0" err="1"/>
              <a:t>Electromagnetic</a:t>
            </a:r>
            <a:r>
              <a:rPr lang="fi-FI" sz="1200" dirty="0"/>
              <a:t> </a:t>
            </a:r>
            <a:r>
              <a:rPr lang="fi-FI" sz="1200" dirty="0" err="1"/>
              <a:t>locking</a:t>
            </a:r>
            <a:endParaRPr lang="fi-FI" sz="1200" dirty="0"/>
          </a:p>
          <a:p>
            <a:pPr marL="285750" indent="-285750">
              <a:buFont typeface="Arial" panose="020B0604020202020204" pitchFamily="34" charset="0"/>
              <a:buChar char="•"/>
            </a:pPr>
            <a:r>
              <a:rPr lang="fi-FI" sz="1200" dirty="0"/>
              <a:t>Control </a:t>
            </a:r>
            <a:r>
              <a:rPr lang="fi-FI" sz="1200" dirty="0" err="1"/>
              <a:t>unit</a:t>
            </a:r>
            <a:r>
              <a:rPr lang="fi-FI" sz="1200" dirty="0"/>
              <a:t> RFID</a:t>
            </a:r>
          </a:p>
          <a:p>
            <a:pPr marL="285750" indent="-285750">
              <a:buFont typeface="Arial" panose="020B0604020202020204" pitchFamily="34" charset="0"/>
              <a:buChar char="•"/>
            </a:pPr>
            <a:r>
              <a:rPr lang="fi-FI" sz="1200" dirty="0" err="1"/>
              <a:t>Door</a:t>
            </a:r>
            <a:r>
              <a:rPr lang="fi-FI" sz="1200" dirty="0"/>
              <a:t> </a:t>
            </a:r>
            <a:r>
              <a:rPr lang="fi-FI" sz="1200" dirty="0" err="1"/>
              <a:t>opening</a:t>
            </a:r>
            <a:r>
              <a:rPr lang="fi-FI" sz="1200" dirty="0"/>
              <a:t> </a:t>
            </a:r>
            <a:r>
              <a:rPr lang="fi-FI" sz="1200" dirty="0" err="1"/>
              <a:t>button</a:t>
            </a:r>
            <a:endParaRPr lang="fi-FI" sz="1200" dirty="0"/>
          </a:p>
          <a:p>
            <a:pPr marL="285750" indent="-285750">
              <a:buFont typeface="Arial" panose="020B0604020202020204" pitchFamily="34" charset="0"/>
              <a:buChar char="•"/>
            </a:pPr>
            <a:r>
              <a:rPr lang="fi-FI" sz="1200" dirty="0" err="1"/>
              <a:t>Additional</a:t>
            </a:r>
            <a:r>
              <a:rPr lang="fi-FI" sz="1200" dirty="0"/>
              <a:t> Interior </a:t>
            </a:r>
            <a:r>
              <a:rPr lang="fi-FI" sz="1200" dirty="0" err="1"/>
              <a:t>sliding</a:t>
            </a:r>
            <a:r>
              <a:rPr lang="fi-FI" sz="1200" dirty="0"/>
              <a:t> </a:t>
            </a:r>
            <a:r>
              <a:rPr lang="fi-FI" sz="1200" dirty="0" err="1"/>
              <a:t>door</a:t>
            </a:r>
            <a:endParaRPr lang="fi-FI" sz="1200" dirty="0"/>
          </a:p>
          <a:p>
            <a:endParaRPr lang="fi-FI" sz="1200" dirty="0"/>
          </a:p>
        </p:txBody>
      </p:sp>
      <p:sp>
        <p:nvSpPr>
          <p:cNvPr id="37" name="Tekstiruutu 36">
            <a:extLst>
              <a:ext uri="{FF2B5EF4-FFF2-40B4-BE49-F238E27FC236}">
                <a16:creationId xmlns:a16="http://schemas.microsoft.com/office/drawing/2014/main" id="{289BA64A-9DEB-86F1-4767-165753AF5288}"/>
              </a:ext>
            </a:extLst>
          </p:cNvPr>
          <p:cNvSpPr txBox="1"/>
          <p:nvPr/>
        </p:nvSpPr>
        <p:spPr>
          <a:xfrm>
            <a:off x="3293904" y="5501398"/>
            <a:ext cx="3068469" cy="1015663"/>
          </a:xfrm>
          <a:prstGeom prst="rect">
            <a:avLst/>
          </a:prstGeom>
          <a:noFill/>
        </p:spPr>
        <p:txBody>
          <a:bodyPr wrap="none" rtlCol="0">
            <a:spAutoFit/>
          </a:bodyPr>
          <a:lstStyle/>
          <a:p>
            <a:pPr marL="285750" indent="-285750">
              <a:buFont typeface="Arial" panose="020B0604020202020204" pitchFamily="34" charset="0"/>
              <a:buChar char="•"/>
            </a:pPr>
            <a:r>
              <a:rPr lang="fi-FI" sz="1200" dirty="0"/>
              <a:t>AV </a:t>
            </a:r>
            <a:r>
              <a:rPr lang="fi-FI" sz="1200" dirty="0" err="1"/>
              <a:t>ready</a:t>
            </a:r>
            <a:r>
              <a:rPr lang="fi-FI" sz="1200" dirty="0"/>
              <a:t> for </a:t>
            </a:r>
            <a:r>
              <a:rPr lang="fi-FI" sz="1200" dirty="0" err="1"/>
              <a:t>the</a:t>
            </a:r>
            <a:r>
              <a:rPr lang="fi-FI" sz="1200" dirty="0"/>
              <a:t> </a:t>
            </a:r>
            <a:r>
              <a:rPr lang="fi-FI" sz="1200" dirty="0" err="1"/>
              <a:t>wall</a:t>
            </a:r>
            <a:endParaRPr lang="fi-FI" sz="1200" dirty="0"/>
          </a:p>
          <a:p>
            <a:pPr marL="285750" indent="-285750">
              <a:buFont typeface="Arial" panose="020B0604020202020204" pitchFamily="34" charset="0"/>
              <a:buChar char="•"/>
            </a:pPr>
            <a:r>
              <a:rPr lang="fi-FI" sz="1200" dirty="0"/>
              <a:t>AV </a:t>
            </a:r>
            <a:r>
              <a:rPr lang="fi-FI" sz="1200" dirty="0" err="1"/>
              <a:t>readiness</a:t>
            </a:r>
            <a:r>
              <a:rPr lang="fi-FI" sz="1200" dirty="0"/>
              <a:t> for </a:t>
            </a:r>
            <a:r>
              <a:rPr lang="fi-FI" sz="1200" dirty="0" err="1"/>
              <a:t>electrical</a:t>
            </a:r>
            <a:endParaRPr lang="fi-FI" sz="1200" dirty="0"/>
          </a:p>
          <a:p>
            <a:pPr marL="285750" indent="-285750">
              <a:buFont typeface="Arial" panose="020B0604020202020204" pitchFamily="34" charset="0"/>
              <a:buChar char="•"/>
            </a:pPr>
            <a:r>
              <a:rPr lang="fi-FI" sz="1200" dirty="0"/>
              <a:t>Air </a:t>
            </a:r>
            <a:r>
              <a:rPr lang="fi-FI" sz="1200" dirty="0" err="1"/>
              <a:t>conditioner</a:t>
            </a:r>
            <a:r>
              <a:rPr lang="fi-FI" sz="1200" dirty="0"/>
              <a:t> </a:t>
            </a:r>
            <a:r>
              <a:rPr lang="fi-FI" sz="1200" dirty="0" err="1"/>
              <a:t>with</a:t>
            </a:r>
            <a:r>
              <a:rPr lang="fi-FI" sz="1200" dirty="0"/>
              <a:t> </a:t>
            </a:r>
            <a:r>
              <a:rPr lang="fi-FI" sz="1200" dirty="0" err="1"/>
              <a:t>remote</a:t>
            </a:r>
            <a:r>
              <a:rPr lang="fi-FI" sz="1200" dirty="0"/>
              <a:t> </a:t>
            </a:r>
            <a:r>
              <a:rPr lang="fi-FI" sz="1200" dirty="0" err="1"/>
              <a:t>control</a:t>
            </a:r>
            <a:endParaRPr lang="fi-FI" sz="1200" dirty="0"/>
          </a:p>
          <a:p>
            <a:pPr marL="285750" indent="-285750">
              <a:buFont typeface="Arial" panose="020B0604020202020204" pitchFamily="34" charset="0"/>
              <a:buChar char="•"/>
            </a:pPr>
            <a:r>
              <a:rPr lang="fi-FI" sz="1200" b="0" i="0" dirty="0" err="1">
                <a:effectLst/>
              </a:rPr>
              <a:t>Automatic</a:t>
            </a:r>
            <a:r>
              <a:rPr lang="fi-FI" sz="1200" b="0" i="0" dirty="0">
                <a:effectLst/>
              </a:rPr>
              <a:t> </a:t>
            </a:r>
            <a:r>
              <a:rPr lang="fi-FI" sz="1200" b="0" i="0" dirty="0" err="1">
                <a:effectLst/>
              </a:rPr>
              <a:t>fire</a:t>
            </a:r>
            <a:r>
              <a:rPr lang="fi-FI" sz="1200" b="0" i="0" dirty="0">
                <a:effectLst/>
              </a:rPr>
              <a:t> </a:t>
            </a:r>
            <a:r>
              <a:rPr lang="fi-FI" sz="1200" b="0" i="0" dirty="0" err="1">
                <a:effectLst/>
              </a:rPr>
              <a:t>extinguisher</a:t>
            </a:r>
            <a:r>
              <a:rPr lang="fi-FI" sz="1200" b="0" i="0" dirty="0">
                <a:effectLst/>
              </a:rPr>
              <a:t> </a:t>
            </a:r>
            <a:r>
              <a:rPr lang="fi-FI" sz="1200" b="0" i="0" dirty="0" err="1">
                <a:effectLst/>
              </a:rPr>
              <a:t>system</a:t>
            </a:r>
            <a:endParaRPr lang="fi-FI" sz="1200" b="0" i="0" dirty="0">
              <a:effectLst/>
            </a:endParaRP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30487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kaappi, lipastonlokero, sisä-, Arkistokaappi&#10;&#10;Kuvaus luotu automaattisesti">
            <a:extLst>
              <a:ext uri="{FF2B5EF4-FFF2-40B4-BE49-F238E27FC236}">
                <a16:creationId xmlns:a16="http://schemas.microsoft.com/office/drawing/2014/main" id="{6E85E39B-BA7D-7F09-471F-690CB017218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136" t="6165" r="16294" b="14265"/>
          <a:stretch/>
        </p:blipFill>
        <p:spPr>
          <a:xfrm>
            <a:off x="-1" y="0"/>
            <a:ext cx="12192001" cy="6858000"/>
          </a:xfrm>
        </p:spPr>
      </p:pic>
      <p:pic>
        <p:nvPicPr>
          <p:cNvPr id="4" name="Kuva 3">
            <a:extLst>
              <a:ext uri="{FF2B5EF4-FFF2-40B4-BE49-F238E27FC236}">
                <a16:creationId xmlns:a16="http://schemas.microsoft.com/office/drawing/2014/main" id="{444CE3D7-098F-48C8-A75C-AA0766CF8D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09593" y="6163699"/>
            <a:ext cx="1208087" cy="541902"/>
          </a:xfrm>
          <a:prstGeom prst="rect">
            <a:avLst/>
          </a:prstGeom>
          <a:noFill/>
          <a:ln>
            <a:noFill/>
          </a:ln>
        </p:spPr>
      </p:pic>
      <p:sp>
        <p:nvSpPr>
          <p:cNvPr id="5" name="Tekstin paikkamerkki 2">
            <a:extLst>
              <a:ext uri="{FF2B5EF4-FFF2-40B4-BE49-F238E27FC236}">
                <a16:creationId xmlns:a16="http://schemas.microsoft.com/office/drawing/2014/main" id="{B2D3CD4E-DA31-42A0-801A-3D3CD6057955}"/>
              </a:ext>
            </a:extLst>
          </p:cNvPr>
          <p:cNvSpPr txBox="1">
            <a:spLocks/>
          </p:cNvSpPr>
          <p:nvPr/>
        </p:nvSpPr>
        <p:spPr>
          <a:xfrm>
            <a:off x="244783" y="5784112"/>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i-FI" sz="4800" dirty="0" err="1"/>
              <a:t>Vetrospace</a:t>
            </a:r>
            <a:r>
              <a:rPr lang="fi-FI" sz="4800" dirty="0"/>
              <a:t> XL</a:t>
            </a:r>
          </a:p>
        </p:txBody>
      </p:sp>
    </p:spTree>
    <p:extLst>
      <p:ext uri="{BB962C8B-B14F-4D97-AF65-F5344CB8AC3E}">
        <p14:creationId xmlns:p14="http://schemas.microsoft.com/office/powerpoint/2010/main" val="218829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sisä-, seinä, lattia, sisustussuunnittelu&#10;&#10;Kuvaus luotu automaattisesti">
            <a:extLst>
              <a:ext uri="{FF2B5EF4-FFF2-40B4-BE49-F238E27FC236}">
                <a16:creationId xmlns:a16="http://schemas.microsoft.com/office/drawing/2014/main" id="{B9C2E34F-36F4-0FFA-3DB5-66AF9009E20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pic>
        <p:nvPicPr>
          <p:cNvPr id="5" name="Kuva 4">
            <a:extLst>
              <a:ext uri="{FF2B5EF4-FFF2-40B4-BE49-F238E27FC236}">
                <a16:creationId xmlns:a16="http://schemas.microsoft.com/office/drawing/2014/main" id="{0BED382D-F8F9-4512-B1CF-1052629CA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476" y="5784112"/>
            <a:ext cx="1757524" cy="1244009"/>
          </a:xfrm>
          <a:prstGeom prst="rect">
            <a:avLst/>
          </a:prstGeom>
        </p:spPr>
      </p:pic>
      <p:sp>
        <p:nvSpPr>
          <p:cNvPr id="7" name="Tekstin paikkamerkki 2">
            <a:extLst>
              <a:ext uri="{FF2B5EF4-FFF2-40B4-BE49-F238E27FC236}">
                <a16:creationId xmlns:a16="http://schemas.microsoft.com/office/drawing/2014/main" id="{DC657517-3CEC-4343-ABF6-994D5D73A169}"/>
              </a:ext>
            </a:extLst>
          </p:cNvPr>
          <p:cNvSpPr txBox="1">
            <a:spLocks/>
          </p:cNvSpPr>
          <p:nvPr/>
        </p:nvSpPr>
        <p:spPr>
          <a:xfrm>
            <a:off x="244783" y="5784112"/>
            <a:ext cx="5252244" cy="871538"/>
          </a:xfrm>
          <a:prstGeom prst="rect">
            <a:avLst/>
          </a:prstGeom>
        </p:spPr>
        <p:txBody>
          <a:bodyPr/>
          <a:lstStyle>
            <a:lvl1pPr marL="2286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fi-FI" sz="4800" dirty="0" err="1">
                <a:solidFill>
                  <a:schemeClr val="bg1"/>
                </a:solidFill>
              </a:rPr>
              <a:t>Vetrospace</a:t>
            </a:r>
            <a:r>
              <a:rPr lang="fi-FI" sz="4800" dirty="0">
                <a:solidFill>
                  <a:schemeClr val="bg1"/>
                </a:solidFill>
              </a:rPr>
              <a:t> XL</a:t>
            </a:r>
          </a:p>
        </p:txBody>
      </p:sp>
    </p:spTree>
    <p:extLst>
      <p:ext uri="{BB962C8B-B14F-4D97-AF65-F5344CB8AC3E}">
        <p14:creationId xmlns:p14="http://schemas.microsoft.com/office/powerpoint/2010/main" val="2776901582"/>
      </p:ext>
    </p:extLst>
  </p:cSld>
  <p:clrMapOvr>
    <a:masterClrMapping/>
  </p:clrMapOvr>
</p:sld>
</file>

<file path=ppt/theme/theme1.xml><?xml version="1.0" encoding="utf-8"?>
<a:theme xmlns:a="http://schemas.openxmlformats.org/drawingml/2006/main" name="Isku_Teema_final_050218">
  <a:themeElements>
    <a:clrScheme name="Mukautettu 66">
      <a:dk1>
        <a:srgbClr val="000000"/>
      </a:dk1>
      <a:lt1>
        <a:srgbClr val="FFFFFF"/>
      </a:lt1>
      <a:dk2>
        <a:srgbClr val="000000"/>
      </a:dk2>
      <a:lt2>
        <a:srgbClr val="FAFAFA"/>
      </a:lt2>
      <a:accent1>
        <a:srgbClr val="0091EB"/>
      </a:accent1>
      <a:accent2>
        <a:srgbClr val="5971BA"/>
      </a:accent2>
      <a:accent3>
        <a:srgbClr val="B3B3B3"/>
      </a:accent3>
      <a:accent4>
        <a:srgbClr val="DABD94"/>
      </a:accent4>
      <a:accent5>
        <a:srgbClr val="B18A78"/>
      </a:accent5>
      <a:accent6>
        <a:srgbClr val="7C9BA9"/>
      </a:accent6>
      <a:hlink>
        <a:srgbClr val="00BE6E"/>
      </a:hlink>
      <a:folHlink>
        <a:srgbClr val="FF00A0"/>
      </a:folHlink>
    </a:clrScheme>
    <a:fontScheme name="Isku">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solidFill>
            <a:schemeClr val="accent4"/>
          </a:solidFill>
        </a:ln>
      </a:spPr>
      <a:bodyPr rtlCol="0" anchor="ctr"/>
      <a:lstStyle>
        <a:defPPr algn="ctr">
          <a:defRPr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SKU_Sis_Template_060218final2" id="{AF55DB93-C6D6-4457-B203-5E5B9240DDD9}" vid="{921AEBB8-1648-47F9-84F1-D010F633A61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A9559FDBA3C4F8BCA9B4C216FCECC" ma:contentTypeVersion="17" ma:contentTypeDescription="Create a new document." ma:contentTypeScope="" ma:versionID="cc0f8caecc7329f70bd6b4e393d4fd9b">
  <xsd:schema xmlns:xsd="http://www.w3.org/2001/XMLSchema" xmlns:xs="http://www.w3.org/2001/XMLSchema" xmlns:p="http://schemas.microsoft.com/office/2006/metadata/properties" xmlns:ns2="87471b34-3e27-44c7-9f75-7390aca8eb6a" xmlns:ns3="e8774b1f-49cf-4c8e-a9a3-f41cc5bdcab4" targetNamespace="http://schemas.microsoft.com/office/2006/metadata/properties" ma:root="true" ma:fieldsID="81b5148bb292ca50aa60c3bce69dbf22" ns2:_="" ns3:_="">
    <xsd:import namespace="87471b34-3e27-44c7-9f75-7390aca8eb6a"/>
    <xsd:import namespace="e8774b1f-49cf-4c8e-a9a3-f41cc5bdc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71b34-3e27-44c7-9f75-7390aca8e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57e1-d20d-4d5f-a922-628e9df26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774b1f-49cf-4c8e-a9a3-f41cc5bdc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8b1fe0-fb23-4ead-beba-7798d456fab4}" ma:internalName="TaxCatchAll" ma:showField="CatchAllData" ma:web="e8774b1f-49cf-4c8e-a9a3-f41cc5bdc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471b34-3e27-44c7-9f75-7390aca8eb6a">
      <Terms xmlns="http://schemas.microsoft.com/office/infopath/2007/PartnerControls"/>
    </lcf76f155ced4ddcb4097134ff3c332f>
    <TaxCatchAll xmlns="e8774b1f-49cf-4c8e-a9a3-f41cc5bdcab4" xsi:nil="true"/>
  </documentManagement>
</p:properties>
</file>

<file path=customXml/itemProps1.xml><?xml version="1.0" encoding="utf-8"?>
<ds:datastoreItem xmlns:ds="http://schemas.openxmlformats.org/officeDocument/2006/customXml" ds:itemID="{A395EB42-71CC-4513-A0C4-244EB3D24AC0}"/>
</file>

<file path=customXml/itemProps2.xml><?xml version="1.0" encoding="utf-8"?>
<ds:datastoreItem xmlns:ds="http://schemas.openxmlformats.org/officeDocument/2006/customXml" ds:itemID="{2E7BD0AC-B1C2-46A0-A962-7E3536A22652}"/>
</file>

<file path=customXml/itemProps3.xml><?xml version="1.0" encoding="utf-8"?>
<ds:datastoreItem xmlns:ds="http://schemas.openxmlformats.org/officeDocument/2006/customXml" ds:itemID="{77F21E56-7813-43D5-8A58-30197B582FEC}"/>
</file>

<file path=docProps/app.xml><?xml version="1.0" encoding="utf-8"?>
<Properties xmlns="http://schemas.openxmlformats.org/officeDocument/2006/extended-properties" xmlns:vt="http://schemas.openxmlformats.org/officeDocument/2006/docPropsVTypes">
  <TotalTime>21215</TotalTime>
  <Words>503</Words>
  <Application>Microsoft Office PowerPoint</Application>
  <PresentationFormat>Laajakuva</PresentationFormat>
  <Paragraphs>85</Paragraphs>
  <Slides>4</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vt:i4>
      </vt:variant>
    </vt:vector>
  </HeadingPairs>
  <TitlesOfParts>
    <vt:vector size="10" baseType="lpstr">
      <vt:lpstr>Aptos</vt:lpstr>
      <vt:lpstr>Arial</vt:lpstr>
      <vt:lpstr>Calibri</vt:lpstr>
      <vt:lpstr>Century Gothic</vt:lpstr>
      <vt:lpstr>Raleway Light</vt:lpstr>
      <vt:lpstr>Isku_Teema_final_050218</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Tarvainen Elise</dc:creator>
  <cp:lastModifiedBy>Sohlman Reetta</cp:lastModifiedBy>
  <cp:revision>20</cp:revision>
  <cp:lastPrinted>2024-10-01T07:10:50Z</cp:lastPrinted>
  <dcterms:created xsi:type="dcterms:W3CDTF">2020-05-05T04:18:48Z</dcterms:created>
  <dcterms:modified xsi:type="dcterms:W3CDTF">2025-02-10T12:46:00Z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0x0101001D7A9559FDBA3C4F8BCA9B4C216FCECC</vt:lpwstr>
  </property>
</Properties>
</file>