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735" r:id="rId2"/>
    <p:sldId id="731" r:id="rId3"/>
    <p:sldId id="733" r:id="rId4"/>
  </p:sldIdLst>
  <p:sldSz cx="12192000" cy="6858000"/>
  <p:notesSz cx="6742113" cy="98758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EEEEEE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DFF24-5626-4BE2-A952-078D390AB5B3}" v="2" dt="2025-02-06T10:20:05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hlman Reetta" userId="70021138-71c9-492f-bdae-577651543919" providerId="ADAL" clId="{654DFF24-5626-4BE2-A952-078D390AB5B3}"/>
    <pc:docChg chg="custSel delSld modSld">
      <pc:chgData name="Sohlman Reetta" userId="70021138-71c9-492f-bdae-577651543919" providerId="ADAL" clId="{654DFF24-5626-4BE2-A952-078D390AB5B3}" dt="2025-02-06T10:42:33.239" v="169" actId="1076"/>
      <pc:docMkLst>
        <pc:docMk/>
      </pc:docMkLst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2433179547" sldId="721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4067765773" sldId="723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2085379720" sldId="724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304878861" sldId="725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2409122617" sldId="726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977466527" sldId="727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2776901582" sldId="728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2188298790" sldId="729"/>
        </pc:sldMkLst>
      </pc:sldChg>
      <pc:sldChg chg="addSp delSp modSp mod">
        <pc:chgData name="Sohlman Reetta" userId="70021138-71c9-492f-bdae-577651543919" providerId="ADAL" clId="{654DFF24-5626-4BE2-A952-078D390AB5B3}" dt="2025-02-06T10:34:44.147" v="160" actId="1035"/>
        <pc:sldMkLst>
          <pc:docMk/>
          <pc:sldMk cId="1827425801" sldId="731"/>
        </pc:sldMkLst>
        <pc:spChg chg="add mod">
          <ac:chgData name="Sohlman Reetta" userId="70021138-71c9-492f-bdae-577651543919" providerId="ADAL" clId="{654DFF24-5626-4BE2-A952-078D390AB5B3}" dt="2025-02-06T10:34:37.067" v="148" actId="1076"/>
          <ac:spMkLst>
            <pc:docMk/>
            <pc:sldMk cId="1827425801" sldId="731"/>
            <ac:spMk id="2" creationId="{7951C205-2AE9-C91A-631D-B49DC5F98FF9}"/>
          </ac:spMkLst>
        </pc:spChg>
        <pc:spChg chg="mod">
          <ac:chgData name="Sohlman Reetta" userId="70021138-71c9-492f-bdae-577651543919" providerId="ADAL" clId="{654DFF24-5626-4BE2-A952-078D390AB5B3}" dt="2025-02-06T10:21:58.337" v="55" actId="33524"/>
          <ac:spMkLst>
            <pc:docMk/>
            <pc:sldMk cId="1827425801" sldId="731"/>
            <ac:spMk id="5" creationId="{B66FB4A8-E693-CA78-A9CD-C9676EF87878}"/>
          </ac:spMkLst>
        </pc:spChg>
        <pc:spChg chg="add del mod">
          <ac:chgData name="Sohlman Reetta" userId="70021138-71c9-492f-bdae-577651543919" providerId="ADAL" clId="{654DFF24-5626-4BE2-A952-078D390AB5B3}" dt="2025-02-06T10:20:37.586" v="12" actId="478"/>
          <ac:spMkLst>
            <pc:docMk/>
            <pc:sldMk cId="1827425801" sldId="731"/>
            <ac:spMk id="11" creationId="{82156851-3E63-0C6C-DB2A-5A8A6EF81B7E}"/>
          </ac:spMkLst>
        </pc:spChg>
        <pc:spChg chg="mod">
          <ac:chgData name="Sohlman Reetta" userId="70021138-71c9-492f-bdae-577651543919" providerId="ADAL" clId="{654DFF24-5626-4BE2-A952-078D390AB5B3}" dt="2025-02-06T10:34:44.147" v="160" actId="1035"/>
          <ac:spMkLst>
            <pc:docMk/>
            <pc:sldMk cId="1827425801" sldId="731"/>
            <ac:spMk id="13" creationId="{E205703D-6726-52A7-2BB2-86D25180024C}"/>
          </ac:spMkLst>
        </pc:spChg>
        <pc:spChg chg="mod">
          <ac:chgData name="Sohlman Reetta" userId="70021138-71c9-492f-bdae-577651543919" providerId="ADAL" clId="{654DFF24-5626-4BE2-A952-078D390AB5B3}" dt="2025-02-06T10:16:03.820" v="2" actId="1076"/>
          <ac:spMkLst>
            <pc:docMk/>
            <pc:sldMk cId="1827425801" sldId="731"/>
            <ac:spMk id="14" creationId="{7534C46A-EAAA-477A-ACB5-E75B3C3AF2B5}"/>
          </ac:spMkLst>
        </pc:spChg>
        <pc:spChg chg="add del mod">
          <ac:chgData name="Sohlman Reetta" userId="70021138-71c9-492f-bdae-577651543919" providerId="ADAL" clId="{654DFF24-5626-4BE2-A952-078D390AB5B3}" dt="2025-02-06T10:20:39.428" v="13" actId="478"/>
          <ac:spMkLst>
            <pc:docMk/>
            <pc:sldMk cId="1827425801" sldId="731"/>
            <ac:spMk id="15" creationId="{4061E16D-DCC2-5512-087B-D299465268A7}"/>
          </ac:spMkLst>
        </pc:spChg>
        <pc:spChg chg="mod">
          <ac:chgData name="Sohlman Reetta" userId="70021138-71c9-492f-bdae-577651543919" providerId="ADAL" clId="{654DFF24-5626-4BE2-A952-078D390AB5B3}" dt="2025-02-06T10:34:44.147" v="160" actId="1035"/>
          <ac:spMkLst>
            <pc:docMk/>
            <pc:sldMk cId="1827425801" sldId="731"/>
            <ac:spMk id="22" creationId="{8D1B3827-5571-339F-3F23-DA433B91C602}"/>
          </ac:spMkLst>
        </pc:spChg>
        <pc:spChg chg="mod">
          <ac:chgData name="Sohlman Reetta" userId="70021138-71c9-492f-bdae-577651543919" providerId="ADAL" clId="{654DFF24-5626-4BE2-A952-078D390AB5B3}" dt="2025-02-06T10:34:44.147" v="160" actId="1035"/>
          <ac:spMkLst>
            <pc:docMk/>
            <pc:sldMk cId="1827425801" sldId="731"/>
            <ac:spMk id="24" creationId="{938DA4E4-4C91-3F60-CD48-1C5A721E0FA8}"/>
          </ac:spMkLst>
        </pc:spChg>
        <pc:spChg chg="mod">
          <ac:chgData name="Sohlman Reetta" userId="70021138-71c9-492f-bdae-577651543919" providerId="ADAL" clId="{654DFF24-5626-4BE2-A952-078D390AB5B3}" dt="2025-02-06T10:34:44.147" v="160" actId="1035"/>
          <ac:spMkLst>
            <pc:docMk/>
            <pc:sldMk cId="1827425801" sldId="731"/>
            <ac:spMk id="26" creationId="{546BC959-E6D1-4492-A2BE-1AD6CA8C43DE}"/>
          </ac:spMkLst>
        </pc:spChg>
        <pc:spChg chg="mod">
          <ac:chgData name="Sohlman Reetta" userId="70021138-71c9-492f-bdae-577651543919" providerId="ADAL" clId="{654DFF24-5626-4BE2-A952-078D390AB5B3}" dt="2025-02-06T10:34:44.147" v="160" actId="1035"/>
          <ac:spMkLst>
            <pc:docMk/>
            <pc:sldMk cId="1827425801" sldId="731"/>
            <ac:spMk id="28" creationId="{02FC9857-2B9C-3210-2B34-46854171DD8D}"/>
          </ac:spMkLst>
        </pc:spChg>
        <pc:graphicFrameChg chg="mod">
          <ac:chgData name="Sohlman Reetta" userId="70021138-71c9-492f-bdae-577651543919" providerId="ADAL" clId="{654DFF24-5626-4BE2-A952-078D390AB5B3}" dt="2025-02-06T10:18:24.127" v="6" actId="1076"/>
          <ac:graphicFrameMkLst>
            <pc:docMk/>
            <pc:sldMk cId="1827425801" sldId="731"/>
            <ac:graphicFrameMk id="10" creationId="{1DB6D537-A8C8-1E4D-C226-2FE6A31CFC3E}"/>
          </ac:graphicFrameMkLst>
        </pc:graphicFrameChg>
        <pc:picChg chg="add del mod">
          <ac:chgData name="Sohlman Reetta" userId="70021138-71c9-492f-bdae-577651543919" providerId="ADAL" clId="{654DFF24-5626-4BE2-A952-078D390AB5B3}" dt="2025-02-06T10:19:56.088" v="9" actId="478"/>
          <ac:picMkLst>
            <pc:docMk/>
            <pc:sldMk cId="1827425801" sldId="731"/>
            <ac:picMk id="4" creationId="{B658024D-C7F4-2C8B-8BF6-DB7A4001CEDE}"/>
          </ac:picMkLst>
        </pc:picChg>
        <pc:picChg chg="add mod">
          <ac:chgData name="Sohlman Reetta" userId="70021138-71c9-492f-bdae-577651543919" providerId="ADAL" clId="{654DFF24-5626-4BE2-A952-078D390AB5B3}" dt="2025-02-06T10:34:37.067" v="148" actId="1076"/>
          <ac:picMkLst>
            <pc:docMk/>
            <pc:sldMk cId="1827425801" sldId="731"/>
            <ac:picMk id="9" creationId="{CC752E52-8AFA-2CBA-351D-9B2CD7A91BE2}"/>
          </ac:picMkLst>
        </pc:picChg>
        <pc:picChg chg="mod">
          <ac:chgData name="Sohlman Reetta" userId="70021138-71c9-492f-bdae-577651543919" providerId="ADAL" clId="{654DFF24-5626-4BE2-A952-078D390AB5B3}" dt="2025-02-06T10:34:44.147" v="160" actId="1035"/>
          <ac:picMkLst>
            <pc:docMk/>
            <pc:sldMk cId="1827425801" sldId="731"/>
            <ac:picMk id="12" creationId="{66F54A62-21CB-C65C-4E4B-BDA7D8B54D65}"/>
          </ac:picMkLst>
        </pc:picChg>
        <pc:picChg chg="add mod">
          <ac:chgData name="Sohlman Reetta" userId="70021138-71c9-492f-bdae-577651543919" providerId="ADAL" clId="{654DFF24-5626-4BE2-A952-078D390AB5B3}" dt="2025-02-06T10:34:37.067" v="148" actId="1076"/>
          <ac:picMkLst>
            <pc:docMk/>
            <pc:sldMk cId="1827425801" sldId="731"/>
            <ac:picMk id="16" creationId="{0CADFE8B-5777-CB7B-93F8-E7DAD851FEC7}"/>
          </ac:picMkLst>
        </pc:picChg>
        <pc:picChg chg="mod">
          <ac:chgData name="Sohlman Reetta" userId="70021138-71c9-492f-bdae-577651543919" providerId="ADAL" clId="{654DFF24-5626-4BE2-A952-078D390AB5B3}" dt="2025-02-06T10:34:44.147" v="160" actId="1035"/>
          <ac:picMkLst>
            <pc:docMk/>
            <pc:sldMk cId="1827425801" sldId="731"/>
            <ac:picMk id="21" creationId="{B88E2604-42E0-7B1F-0697-F6CC84F063F6}"/>
          </ac:picMkLst>
        </pc:picChg>
        <pc:picChg chg="mod">
          <ac:chgData name="Sohlman Reetta" userId="70021138-71c9-492f-bdae-577651543919" providerId="ADAL" clId="{654DFF24-5626-4BE2-A952-078D390AB5B3}" dt="2025-02-06T10:34:44.147" v="160" actId="1035"/>
          <ac:picMkLst>
            <pc:docMk/>
            <pc:sldMk cId="1827425801" sldId="731"/>
            <ac:picMk id="23" creationId="{2C3BD905-A14E-EA92-CC51-C7670520B232}"/>
          </ac:picMkLst>
        </pc:picChg>
        <pc:picChg chg="mod">
          <ac:chgData name="Sohlman Reetta" userId="70021138-71c9-492f-bdae-577651543919" providerId="ADAL" clId="{654DFF24-5626-4BE2-A952-078D390AB5B3}" dt="2025-02-06T10:34:44.147" v="160" actId="1035"/>
          <ac:picMkLst>
            <pc:docMk/>
            <pc:sldMk cId="1827425801" sldId="731"/>
            <ac:picMk id="25" creationId="{D82B4A5C-D70A-8AE3-C048-BA272BC38FFF}"/>
          </ac:picMkLst>
        </pc:picChg>
        <pc:picChg chg="mod">
          <ac:chgData name="Sohlman Reetta" userId="70021138-71c9-492f-bdae-577651543919" providerId="ADAL" clId="{654DFF24-5626-4BE2-A952-078D390AB5B3}" dt="2025-02-06T10:34:44.147" v="160" actId="1035"/>
          <ac:picMkLst>
            <pc:docMk/>
            <pc:sldMk cId="1827425801" sldId="731"/>
            <ac:picMk id="27" creationId="{4F1CACAD-EA9A-7204-1FFF-CEB47D404B11}"/>
          </ac:picMkLst>
        </pc:picChg>
      </pc:sldChg>
      <pc:sldChg chg="del">
        <pc:chgData name="Sohlman Reetta" userId="70021138-71c9-492f-bdae-577651543919" providerId="ADAL" clId="{654DFF24-5626-4BE2-A952-078D390AB5B3}" dt="2025-02-06T10:15:47.014" v="1" actId="2696"/>
        <pc:sldMkLst>
          <pc:docMk/>
          <pc:sldMk cId="4050679440" sldId="732"/>
        </pc:sldMkLst>
      </pc:sldChg>
      <pc:sldChg chg="addSp modSp mod">
        <pc:chgData name="Sohlman Reetta" userId="70021138-71c9-492f-bdae-577651543919" providerId="ADAL" clId="{654DFF24-5626-4BE2-A952-078D390AB5B3}" dt="2025-02-06T10:42:33.239" v="169" actId="1076"/>
        <pc:sldMkLst>
          <pc:docMk/>
          <pc:sldMk cId="2770078606" sldId="733"/>
        </pc:sldMkLst>
        <pc:spChg chg="add mod ord">
          <ac:chgData name="Sohlman Reetta" userId="70021138-71c9-492f-bdae-577651543919" providerId="ADAL" clId="{654DFF24-5626-4BE2-A952-078D390AB5B3}" dt="2025-02-06T10:42:28.726" v="168" actId="207"/>
          <ac:spMkLst>
            <pc:docMk/>
            <pc:sldMk cId="2770078606" sldId="733"/>
            <ac:spMk id="2" creationId="{CE1CE5D5-F5CC-4AF2-3ACE-2B2D5AFF7736}"/>
          </ac:spMkLst>
        </pc:spChg>
        <pc:picChg chg="mod">
          <ac:chgData name="Sohlman Reetta" userId="70021138-71c9-492f-bdae-577651543919" providerId="ADAL" clId="{654DFF24-5626-4BE2-A952-078D390AB5B3}" dt="2025-02-06T10:42:33.239" v="169" actId="1076"/>
          <ac:picMkLst>
            <pc:docMk/>
            <pc:sldMk cId="2770078606" sldId="733"/>
            <ac:picMk id="8" creationId="{670DFC17-9768-BA5A-8971-72AC543BB68C}"/>
          </ac:picMkLst>
        </pc:picChg>
      </pc:sldChg>
      <pc:sldChg chg="del">
        <pc:chgData name="Sohlman Reetta" userId="70021138-71c9-492f-bdae-577651543919" providerId="ADAL" clId="{654DFF24-5626-4BE2-A952-078D390AB5B3}" dt="2025-02-06T10:15:47.014" v="1" actId="2696"/>
        <pc:sldMkLst>
          <pc:docMk/>
          <pc:sldMk cId="2852132375" sldId="734"/>
        </pc:sldMkLst>
      </pc:sldChg>
      <pc:sldChg chg="del">
        <pc:chgData name="Sohlman Reetta" userId="70021138-71c9-492f-bdae-577651543919" providerId="ADAL" clId="{654DFF24-5626-4BE2-A952-078D390AB5B3}" dt="2025-02-06T10:15:47.014" v="1" actId="2696"/>
        <pc:sldMkLst>
          <pc:docMk/>
          <pc:sldMk cId="1340764035" sldId="736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2672433000" sldId="737"/>
        </pc:sldMkLst>
      </pc:sldChg>
      <pc:sldChg chg="del">
        <pc:chgData name="Sohlman Reetta" userId="70021138-71c9-492f-bdae-577651543919" providerId="ADAL" clId="{654DFF24-5626-4BE2-A952-078D390AB5B3}" dt="2025-02-06T10:15:40.400" v="0" actId="2696"/>
        <pc:sldMkLst>
          <pc:docMk/>
          <pc:sldMk cId="3973166287" sldId="73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B1082-ABF3-4B69-9E61-C89E159D78FB}" type="datetimeFigureOut">
              <a:rPr lang="fi-FI" smtClean="0"/>
              <a:t>6.2.2025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364D6-B702-4013-80CF-DCC5EF3F6D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516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FA1D69-43BC-42DB-9A3B-3EFAE797CFF7}"/>
              </a:ext>
            </a:extLst>
          </p:cNvPr>
          <p:cNvSpPr/>
          <p:nvPr/>
        </p:nvSpPr>
        <p:spPr bwMode="white">
          <a:xfrm>
            <a:off x="8868800" y="1872000"/>
            <a:ext cx="3323200" cy="388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BD7C3A-04F4-4BB7-B30D-F3A2F32132A7}"/>
              </a:ext>
            </a:extLst>
          </p:cNvPr>
          <p:cNvSpPr/>
          <p:nvPr/>
        </p:nvSpPr>
        <p:spPr bwMode="white">
          <a:xfrm>
            <a:off x="0" y="1872000"/>
            <a:ext cx="8796941" cy="388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BABE1-8566-4107-9B48-2F3A7D32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040415"/>
            <a:ext cx="7829300" cy="1959763"/>
          </a:xfrm>
        </p:spPr>
        <p:txBody>
          <a:bodyPr anchor="t">
            <a:normAutofit/>
          </a:bodyPr>
          <a:lstStyle>
            <a:lvl1pPr>
              <a:lnSpc>
                <a:spcPts val="3840"/>
              </a:lnSpc>
              <a:defRPr sz="4000"/>
            </a:lvl1pPr>
          </a:lstStyle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E7366-8E04-4947-AB91-DA5FED559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4139999"/>
            <a:ext cx="4140000" cy="1159200"/>
          </a:xfrm>
        </p:spPr>
        <p:txBody>
          <a:bodyPr anchor="b">
            <a:normAutofit/>
          </a:bodyPr>
          <a:lstStyle>
            <a:lvl1pPr marL="0" indent="0">
              <a:lnSpc>
                <a:spcPts val="1920"/>
              </a:lnSpc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8401-4DF8-49EB-BD64-DAF9718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238000"/>
            <a:ext cx="4140000" cy="288000"/>
          </a:xfrm>
        </p:spPr>
        <p:txBody>
          <a:bodyPr lIns="90000"/>
          <a:lstStyle>
            <a:lvl1pPr>
              <a:defRPr sz="1600" b="1"/>
            </a:lvl1pPr>
          </a:lstStyle>
          <a:p>
            <a:fld id="{DDC80595-67C7-47A0-9E03-5FD3504BAE61}" type="datetime1">
              <a:rPr lang="en-GB" smtClean="0"/>
              <a:t>06/02/2025</a:t>
            </a:fld>
            <a:endParaRPr lang="en-GB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DD18F2AC-250E-4B78-9448-89A6AC7155E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3295" y="2245239"/>
            <a:ext cx="1488960" cy="50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9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B4E7-FBF4-449D-827D-A71E65CDBDAB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244B8C62-094D-452E-9E07-1B9040DD8B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71663"/>
            <a:ext cx="6064400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438A7586-D70B-4013-934C-D87318B9F7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31200" y="1871662"/>
            <a:ext cx="6060115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9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E3A8-481C-4734-A2E3-500944933682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9E650434-F01B-4A60-8E7D-11B9D6D2DD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8914" y="1871663"/>
            <a:ext cx="5455486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6B0D2354-5F80-4555-9116-15475F25D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31201" y="1871662"/>
            <a:ext cx="5451200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3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9C60-57F1-4067-B728-C040E67CDF4B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7BFC442-A50C-4C75-A941-2F9F44BE4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1871662"/>
            <a:ext cx="2991481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105E8073-E88D-4F89-A9E0-8E01E57144A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065598" y="1871662"/>
            <a:ext cx="2998798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2555484B-17CF-47CB-9DDA-C0D2820A345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31199" y="1871662"/>
            <a:ext cx="2998799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3C5BA37-8824-41C5-98DA-AA4C40C29AD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96801" y="1871662"/>
            <a:ext cx="2997016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39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D461-73A6-422C-BD59-A371688754FA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D6B898D-ADB0-4274-9CB2-949B4222ED4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8914" y="1871663"/>
            <a:ext cx="5421086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8AA55D-827B-48F5-9608-8A3CD4B80A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61088" y="1871663"/>
            <a:ext cx="5421312" cy="3887787"/>
          </a:xfrm>
        </p:spPr>
        <p:txBody>
          <a:bodyPr l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626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CB76-596E-44D7-A1FE-C014860B7DDB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E8E91A8-3C4A-479C-8C21-34C797575F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59600" y="1871662"/>
            <a:ext cx="5421085" cy="3887787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4DE42E-1525-49AF-BEB3-DC41CED1959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8400" y="1871663"/>
            <a:ext cx="5419725" cy="3887787"/>
          </a:xfrm>
        </p:spPr>
        <p:txBody>
          <a:bodyPr l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4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23D5-0B62-4250-B6F4-1E28001B6A71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AA4A8CF-9D78-45AB-8E11-64148548037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8913" y="1871663"/>
            <a:ext cx="10944457" cy="3887787"/>
          </a:xfrm>
          <a:custGeom>
            <a:avLst/>
            <a:gdLst>
              <a:gd name="connsiteX0" fmla="*/ 5458059 w 10944457"/>
              <a:gd name="connsiteY0" fmla="*/ 136457 h 3887787"/>
              <a:gd name="connsiteX1" fmla="*/ 5458059 w 10944457"/>
              <a:gd name="connsiteY1" fmla="*/ 3808457 h 3887787"/>
              <a:gd name="connsiteX2" fmla="*/ 10858059 w 10944457"/>
              <a:gd name="connsiteY2" fmla="*/ 3808457 h 3887787"/>
              <a:gd name="connsiteX3" fmla="*/ 10858059 w 10944457"/>
              <a:gd name="connsiteY3" fmla="*/ 136457 h 3887787"/>
              <a:gd name="connsiteX4" fmla="*/ 0 w 10944457"/>
              <a:gd name="connsiteY4" fmla="*/ 0 h 3887787"/>
              <a:gd name="connsiteX5" fmla="*/ 10944457 w 10944457"/>
              <a:gd name="connsiteY5" fmla="*/ 0 h 3887787"/>
              <a:gd name="connsiteX6" fmla="*/ 10944457 w 10944457"/>
              <a:gd name="connsiteY6" fmla="*/ 3887787 h 3887787"/>
              <a:gd name="connsiteX7" fmla="*/ 0 w 10944457"/>
              <a:gd name="connsiteY7" fmla="*/ 3887787 h 388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44457" h="3887787">
                <a:moveTo>
                  <a:pt x="5458059" y="136457"/>
                </a:moveTo>
                <a:lnTo>
                  <a:pt x="5458059" y="3808457"/>
                </a:lnTo>
                <a:lnTo>
                  <a:pt x="10858059" y="3808457"/>
                </a:lnTo>
                <a:lnTo>
                  <a:pt x="10858059" y="136457"/>
                </a:lnTo>
                <a:close/>
                <a:moveTo>
                  <a:pt x="0" y="0"/>
                </a:moveTo>
                <a:lnTo>
                  <a:pt x="10944457" y="0"/>
                </a:lnTo>
                <a:lnTo>
                  <a:pt x="10944457" y="3887787"/>
                </a:lnTo>
                <a:lnTo>
                  <a:pt x="0" y="38877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0967361-271B-4D5E-9F6E-F75F09BBEC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5814" y="2481263"/>
            <a:ext cx="4151313" cy="2759075"/>
          </a:xfrm>
        </p:spPr>
        <p:txBody>
          <a:bodyPr lIns="0" tIns="0" rIns="0" bIns="0"/>
          <a:lstStyle>
            <a:lvl1pPr marL="0" indent="0" algn="l">
              <a:buNone/>
              <a:defRPr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1612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nd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9D83C-B0C3-4E37-9C3C-7FDC6DA451BA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5">
            <a:extLst>
              <a:ext uri="{FF2B5EF4-FFF2-40B4-BE49-F238E27FC236}">
                <a16:creationId xmlns:a16="http://schemas.microsoft.com/office/drawing/2014/main" id="{F25E3D8A-37D6-41A1-AAD1-2780BDA470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7225" y="1865312"/>
            <a:ext cx="10926000" cy="3894137"/>
          </a:xfrm>
          <a:custGeom>
            <a:avLst/>
            <a:gdLst>
              <a:gd name="connsiteX0" fmla="*/ 5408019 w 10926000"/>
              <a:gd name="connsiteY0" fmla="*/ 3894616 h 3895200"/>
              <a:gd name="connsiteX1" fmla="*/ 5472819 w 10926000"/>
              <a:gd name="connsiteY1" fmla="*/ 3894616 h 3895200"/>
              <a:gd name="connsiteX2" fmla="*/ 5472819 w 10926000"/>
              <a:gd name="connsiteY2" fmla="*/ 3895200 h 3895200"/>
              <a:gd name="connsiteX3" fmla="*/ 5408019 w 10926000"/>
              <a:gd name="connsiteY3" fmla="*/ 3895200 h 3895200"/>
              <a:gd name="connsiteX4" fmla="*/ 5472819 w 10926000"/>
              <a:gd name="connsiteY4" fmla="*/ 479 h 3895200"/>
              <a:gd name="connsiteX5" fmla="*/ 10926000 w 10926000"/>
              <a:gd name="connsiteY5" fmla="*/ 479 h 3895200"/>
              <a:gd name="connsiteX6" fmla="*/ 10926000 w 10926000"/>
              <a:gd name="connsiteY6" fmla="*/ 3894616 h 3895200"/>
              <a:gd name="connsiteX7" fmla="*/ 5472819 w 10926000"/>
              <a:gd name="connsiteY7" fmla="*/ 3894616 h 3895200"/>
              <a:gd name="connsiteX8" fmla="*/ 0 w 10926000"/>
              <a:gd name="connsiteY8" fmla="*/ 479 h 3895200"/>
              <a:gd name="connsiteX9" fmla="*/ 5408019 w 10926000"/>
              <a:gd name="connsiteY9" fmla="*/ 479 h 3895200"/>
              <a:gd name="connsiteX10" fmla="*/ 5408019 w 10926000"/>
              <a:gd name="connsiteY10" fmla="*/ 3894616 h 3895200"/>
              <a:gd name="connsiteX11" fmla="*/ 0 w 10926000"/>
              <a:gd name="connsiteY11" fmla="*/ 3894616 h 3895200"/>
              <a:gd name="connsiteX12" fmla="*/ 5408019 w 10926000"/>
              <a:gd name="connsiteY12" fmla="*/ 0 h 3895200"/>
              <a:gd name="connsiteX13" fmla="*/ 5472819 w 10926000"/>
              <a:gd name="connsiteY13" fmla="*/ 0 h 3895200"/>
              <a:gd name="connsiteX14" fmla="*/ 5472819 w 10926000"/>
              <a:gd name="connsiteY14" fmla="*/ 479 h 3895200"/>
              <a:gd name="connsiteX15" fmla="*/ 5408019 w 10926000"/>
              <a:gd name="connsiteY15" fmla="*/ 479 h 3895200"/>
              <a:gd name="connsiteX0" fmla="*/ 5408019 w 10926000"/>
              <a:gd name="connsiteY0" fmla="*/ 3894616 h 3895200"/>
              <a:gd name="connsiteX1" fmla="*/ 5472819 w 10926000"/>
              <a:gd name="connsiteY1" fmla="*/ 3894616 h 3895200"/>
              <a:gd name="connsiteX2" fmla="*/ 5472819 w 10926000"/>
              <a:gd name="connsiteY2" fmla="*/ 3895200 h 3895200"/>
              <a:gd name="connsiteX3" fmla="*/ 5408019 w 10926000"/>
              <a:gd name="connsiteY3" fmla="*/ 3895200 h 3895200"/>
              <a:gd name="connsiteX4" fmla="*/ 5408019 w 10926000"/>
              <a:gd name="connsiteY4" fmla="*/ 3894616 h 3895200"/>
              <a:gd name="connsiteX5" fmla="*/ 5472819 w 10926000"/>
              <a:gd name="connsiteY5" fmla="*/ 479 h 3895200"/>
              <a:gd name="connsiteX6" fmla="*/ 10926000 w 10926000"/>
              <a:gd name="connsiteY6" fmla="*/ 479 h 3895200"/>
              <a:gd name="connsiteX7" fmla="*/ 10926000 w 10926000"/>
              <a:gd name="connsiteY7" fmla="*/ 3894616 h 3895200"/>
              <a:gd name="connsiteX8" fmla="*/ 5472819 w 10926000"/>
              <a:gd name="connsiteY8" fmla="*/ 3894616 h 3895200"/>
              <a:gd name="connsiteX9" fmla="*/ 5472819 w 10926000"/>
              <a:gd name="connsiteY9" fmla="*/ 479 h 3895200"/>
              <a:gd name="connsiteX10" fmla="*/ 0 w 10926000"/>
              <a:gd name="connsiteY10" fmla="*/ 479 h 3895200"/>
              <a:gd name="connsiteX11" fmla="*/ 5408019 w 10926000"/>
              <a:gd name="connsiteY11" fmla="*/ 479 h 3895200"/>
              <a:gd name="connsiteX12" fmla="*/ 5408019 w 10926000"/>
              <a:gd name="connsiteY12" fmla="*/ 3894616 h 3895200"/>
              <a:gd name="connsiteX13" fmla="*/ 0 w 10926000"/>
              <a:gd name="connsiteY13" fmla="*/ 3894616 h 3895200"/>
              <a:gd name="connsiteX14" fmla="*/ 0 w 10926000"/>
              <a:gd name="connsiteY14" fmla="*/ 479 h 3895200"/>
              <a:gd name="connsiteX15" fmla="*/ 5408019 w 10926000"/>
              <a:gd name="connsiteY15" fmla="*/ 479 h 3895200"/>
              <a:gd name="connsiteX16" fmla="*/ 5472819 w 10926000"/>
              <a:gd name="connsiteY16" fmla="*/ 0 h 3895200"/>
              <a:gd name="connsiteX17" fmla="*/ 5472819 w 10926000"/>
              <a:gd name="connsiteY17" fmla="*/ 479 h 3895200"/>
              <a:gd name="connsiteX18" fmla="*/ 5408019 w 10926000"/>
              <a:gd name="connsiteY18" fmla="*/ 479 h 3895200"/>
              <a:gd name="connsiteX0" fmla="*/ 5408019 w 10926000"/>
              <a:gd name="connsiteY0" fmla="*/ 3894616 h 3895200"/>
              <a:gd name="connsiteX1" fmla="*/ 5472819 w 10926000"/>
              <a:gd name="connsiteY1" fmla="*/ 3894616 h 3895200"/>
              <a:gd name="connsiteX2" fmla="*/ 5472819 w 10926000"/>
              <a:gd name="connsiteY2" fmla="*/ 3895200 h 3895200"/>
              <a:gd name="connsiteX3" fmla="*/ 5408019 w 10926000"/>
              <a:gd name="connsiteY3" fmla="*/ 3895200 h 3895200"/>
              <a:gd name="connsiteX4" fmla="*/ 5408019 w 10926000"/>
              <a:gd name="connsiteY4" fmla="*/ 3894616 h 3895200"/>
              <a:gd name="connsiteX5" fmla="*/ 5472819 w 10926000"/>
              <a:gd name="connsiteY5" fmla="*/ 479 h 3895200"/>
              <a:gd name="connsiteX6" fmla="*/ 10926000 w 10926000"/>
              <a:gd name="connsiteY6" fmla="*/ 479 h 3895200"/>
              <a:gd name="connsiteX7" fmla="*/ 10926000 w 10926000"/>
              <a:gd name="connsiteY7" fmla="*/ 3894616 h 3895200"/>
              <a:gd name="connsiteX8" fmla="*/ 5472819 w 10926000"/>
              <a:gd name="connsiteY8" fmla="*/ 3894616 h 3895200"/>
              <a:gd name="connsiteX9" fmla="*/ 5472819 w 10926000"/>
              <a:gd name="connsiteY9" fmla="*/ 479 h 3895200"/>
              <a:gd name="connsiteX10" fmla="*/ 0 w 10926000"/>
              <a:gd name="connsiteY10" fmla="*/ 479 h 3895200"/>
              <a:gd name="connsiteX11" fmla="*/ 5408019 w 10926000"/>
              <a:gd name="connsiteY11" fmla="*/ 479 h 3895200"/>
              <a:gd name="connsiteX12" fmla="*/ 5408019 w 10926000"/>
              <a:gd name="connsiteY12" fmla="*/ 3894616 h 3895200"/>
              <a:gd name="connsiteX13" fmla="*/ 0 w 10926000"/>
              <a:gd name="connsiteY13" fmla="*/ 3894616 h 3895200"/>
              <a:gd name="connsiteX14" fmla="*/ 0 w 10926000"/>
              <a:gd name="connsiteY14" fmla="*/ 479 h 3895200"/>
              <a:gd name="connsiteX15" fmla="*/ 5408019 w 10926000"/>
              <a:gd name="connsiteY15" fmla="*/ 479 h 3895200"/>
              <a:gd name="connsiteX16" fmla="*/ 5472819 w 10926000"/>
              <a:gd name="connsiteY16" fmla="*/ 0 h 3895200"/>
              <a:gd name="connsiteX17" fmla="*/ 5408019 w 10926000"/>
              <a:gd name="connsiteY17" fmla="*/ 479 h 3895200"/>
              <a:gd name="connsiteX0" fmla="*/ 5408019 w 10926000"/>
              <a:gd name="connsiteY0" fmla="*/ 3894137 h 3894721"/>
              <a:gd name="connsiteX1" fmla="*/ 5472819 w 10926000"/>
              <a:gd name="connsiteY1" fmla="*/ 3894137 h 3894721"/>
              <a:gd name="connsiteX2" fmla="*/ 5472819 w 10926000"/>
              <a:gd name="connsiteY2" fmla="*/ 3894721 h 3894721"/>
              <a:gd name="connsiteX3" fmla="*/ 5408019 w 10926000"/>
              <a:gd name="connsiteY3" fmla="*/ 3894721 h 3894721"/>
              <a:gd name="connsiteX4" fmla="*/ 5408019 w 10926000"/>
              <a:gd name="connsiteY4" fmla="*/ 3894137 h 3894721"/>
              <a:gd name="connsiteX5" fmla="*/ 5472819 w 10926000"/>
              <a:gd name="connsiteY5" fmla="*/ 0 h 3894721"/>
              <a:gd name="connsiteX6" fmla="*/ 10926000 w 10926000"/>
              <a:gd name="connsiteY6" fmla="*/ 0 h 3894721"/>
              <a:gd name="connsiteX7" fmla="*/ 10926000 w 10926000"/>
              <a:gd name="connsiteY7" fmla="*/ 3894137 h 3894721"/>
              <a:gd name="connsiteX8" fmla="*/ 5472819 w 10926000"/>
              <a:gd name="connsiteY8" fmla="*/ 3894137 h 3894721"/>
              <a:gd name="connsiteX9" fmla="*/ 5472819 w 10926000"/>
              <a:gd name="connsiteY9" fmla="*/ 0 h 3894721"/>
              <a:gd name="connsiteX10" fmla="*/ 0 w 10926000"/>
              <a:gd name="connsiteY10" fmla="*/ 0 h 3894721"/>
              <a:gd name="connsiteX11" fmla="*/ 5408019 w 10926000"/>
              <a:gd name="connsiteY11" fmla="*/ 0 h 3894721"/>
              <a:gd name="connsiteX12" fmla="*/ 5408019 w 10926000"/>
              <a:gd name="connsiteY12" fmla="*/ 3894137 h 3894721"/>
              <a:gd name="connsiteX13" fmla="*/ 0 w 10926000"/>
              <a:gd name="connsiteY13" fmla="*/ 3894137 h 3894721"/>
              <a:gd name="connsiteX14" fmla="*/ 0 w 10926000"/>
              <a:gd name="connsiteY14" fmla="*/ 0 h 3894721"/>
              <a:gd name="connsiteX0" fmla="*/ 5408019 w 10926000"/>
              <a:gd name="connsiteY0" fmla="*/ 3894721 h 3894721"/>
              <a:gd name="connsiteX1" fmla="*/ 5472819 w 10926000"/>
              <a:gd name="connsiteY1" fmla="*/ 3894137 h 3894721"/>
              <a:gd name="connsiteX2" fmla="*/ 5472819 w 10926000"/>
              <a:gd name="connsiteY2" fmla="*/ 3894721 h 3894721"/>
              <a:gd name="connsiteX3" fmla="*/ 5408019 w 10926000"/>
              <a:gd name="connsiteY3" fmla="*/ 3894721 h 3894721"/>
              <a:gd name="connsiteX4" fmla="*/ 5472819 w 10926000"/>
              <a:gd name="connsiteY4" fmla="*/ 0 h 3894721"/>
              <a:gd name="connsiteX5" fmla="*/ 10926000 w 10926000"/>
              <a:gd name="connsiteY5" fmla="*/ 0 h 3894721"/>
              <a:gd name="connsiteX6" fmla="*/ 10926000 w 10926000"/>
              <a:gd name="connsiteY6" fmla="*/ 3894137 h 3894721"/>
              <a:gd name="connsiteX7" fmla="*/ 5472819 w 10926000"/>
              <a:gd name="connsiteY7" fmla="*/ 3894137 h 3894721"/>
              <a:gd name="connsiteX8" fmla="*/ 5472819 w 10926000"/>
              <a:gd name="connsiteY8" fmla="*/ 0 h 3894721"/>
              <a:gd name="connsiteX9" fmla="*/ 0 w 10926000"/>
              <a:gd name="connsiteY9" fmla="*/ 0 h 3894721"/>
              <a:gd name="connsiteX10" fmla="*/ 5408019 w 10926000"/>
              <a:gd name="connsiteY10" fmla="*/ 0 h 3894721"/>
              <a:gd name="connsiteX11" fmla="*/ 5408019 w 10926000"/>
              <a:gd name="connsiteY11" fmla="*/ 3894137 h 3894721"/>
              <a:gd name="connsiteX12" fmla="*/ 0 w 10926000"/>
              <a:gd name="connsiteY12" fmla="*/ 3894137 h 3894721"/>
              <a:gd name="connsiteX13" fmla="*/ 0 w 10926000"/>
              <a:gd name="connsiteY13" fmla="*/ 0 h 3894721"/>
              <a:gd name="connsiteX0" fmla="*/ 5472819 w 10926000"/>
              <a:gd name="connsiteY0" fmla="*/ 0 h 3986161"/>
              <a:gd name="connsiteX1" fmla="*/ 10926000 w 10926000"/>
              <a:gd name="connsiteY1" fmla="*/ 0 h 3986161"/>
              <a:gd name="connsiteX2" fmla="*/ 10926000 w 10926000"/>
              <a:gd name="connsiteY2" fmla="*/ 3894137 h 3986161"/>
              <a:gd name="connsiteX3" fmla="*/ 5472819 w 10926000"/>
              <a:gd name="connsiteY3" fmla="*/ 3894137 h 3986161"/>
              <a:gd name="connsiteX4" fmla="*/ 5472819 w 10926000"/>
              <a:gd name="connsiteY4" fmla="*/ 0 h 3986161"/>
              <a:gd name="connsiteX5" fmla="*/ 0 w 10926000"/>
              <a:gd name="connsiteY5" fmla="*/ 0 h 3986161"/>
              <a:gd name="connsiteX6" fmla="*/ 5408019 w 10926000"/>
              <a:gd name="connsiteY6" fmla="*/ 0 h 3986161"/>
              <a:gd name="connsiteX7" fmla="*/ 5408019 w 10926000"/>
              <a:gd name="connsiteY7" fmla="*/ 3894137 h 3986161"/>
              <a:gd name="connsiteX8" fmla="*/ 0 w 10926000"/>
              <a:gd name="connsiteY8" fmla="*/ 3894137 h 3986161"/>
              <a:gd name="connsiteX9" fmla="*/ 0 w 10926000"/>
              <a:gd name="connsiteY9" fmla="*/ 0 h 3986161"/>
              <a:gd name="connsiteX10" fmla="*/ 5472819 w 10926000"/>
              <a:gd name="connsiteY10" fmla="*/ 3894137 h 3986161"/>
              <a:gd name="connsiteX11" fmla="*/ 5564259 w 10926000"/>
              <a:gd name="connsiteY11" fmla="*/ 3986161 h 3986161"/>
              <a:gd name="connsiteX0" fmla="*/ 5472819 w 10926000"/>
              <a:gd name="connsiteY0" fmla="*/ 0 h 3894137"/>
              <a:gd name="connsiteX1" fmla="*/ 10926000 w 10926000"/>
              <a:gd name="connsiteY1" fmla="*/ 0 h 3894137"/>
              <a:gd name="connsiteX2" fmla="*/ 10926000 w 10926000"/>
              <a:gd name="connsiteY2" fmla="*/ 3894137 h 3894137"/>
              <a:gd name="connsiteX3" fmla="*/ 5472819 w 10926000"/>
              <a:gd name="connsiteY3" fmla="*/ 3894137 h 3894137"/>
              <a:gd name="connsiteX4" fmla="*/ 5472819 w 10926000"/>
              <a:gd name="connsiteY4" fmla="*/ 0 h 3894137"/>
              <a:gd name="connsiteX5" fmla="*/ 0 w 10926000"/>
              <a:gd name="connsiteY5" fmla="*/ 0 h 3894137"/>
              <a:gd name="connsiteX6" fmla="*/ 5408019 w 10926000"/>
              <a:gd name="connsiteY6" fmla="*/ 0 h 3894137"/>
              <a:gd name="connsiteX7" fmla="*/ 5408019 w 10926000"/>
              <a:gd name="connsiteY7" fmla="*/ 3894137 h 3894137"/>
              <a:gd name="connsiteX8" fmla="*/ 0 w 10926000"/>
              <a:gd name="connsiteY8" fmla="*/ 3894137 h 3894137"/>
              <a:gd name="connsiteX9" fmla="*/ 0 w 10926000"/>
              <a:gd name="connsiteY9" fmla="*/ 0 h 3894137"/>
              <a:gd name="connsiteX10" fmla="*/ 5472819 w 10926000"/>
              <a:gd name="connsiteY10" fmla="*/ 3894137 h 3894137"/>
              <a:gd name="connsiteX0" fmla="*/ 5472819 w 10926000"/>
              <a:gd name="connsiteY0" fmla="*/ 0 h 3894137"/>
              <a:gd name="connsiteX1" fmla="*/ 10926000 w 10926000"/>
              <a:gd name="connsiteY1" fmla="*/ 0 h 3894137"/>
              <a:gd name="connsiteX2" fmla="*/ 10926000 w 10926000"/>
              <a:gd name="connsiteY2" fmla="*/ 3894137 h 3894137"/>
              <a:gd name="connsiteX3" fmla="*/ 5472819 w 10926000"/>
              <a:gd name="connsiteY3" fmla="*/ 3894137 h 3894137"/>
              <a:gd name="connsiteX4" fmla="*/ 5472819 w 10926000"/>
              <a:gd name="connsiteY4" fmla="*/ 0 h 3894137"/>
              <a:gd name="connsiteX5" fmla="*/ 0 w 10926000"/>
              <a:gd name="connsiteY5" fmla="*/ 0 h 3894137"/>
              <a:gd name="connsiteX6" fmla="*/ 5408019 w 10926000"/>
              <a:gd name="connsiteY6" fmla="*/ 0 h 3894137"/>
              <a:gd name="connsiteX7" fmla="*/ 5408019 w 10926000"/>
              <a:gd name="connsiteY7" fmla="*/ 3894137 h 3894137"/>
              <a:gd name="connsiteX8" fmla="*/ 0 w 10926000"/>
              <a:gd name="connsiteY8" fmla="*/ 3894137 h 3894137"/>
              <a:gd name="connsiteX9" fmla="*/ 0 w 10926000"/>
              <a:gd name="connsiteY9" fmla="*/ 0 h 3894137"/>
              <a:gd name="connsiteX0" fmla="*/ 5472819 w 10926000"/>
              <a:gd name="connsiteY0" fmla="*/ 0 h 3894137"/>
              <a:gd name="connsiteX1" fmla="*/ 10926000 w 10926000"/>
              <a:gd name="connsiteY1" fmla="*/ 0 h 3894137"/>
              <a:gd name="connsiteX2" fmla="*/ 10926000 w 10926000"/>
              <a:gd name="connsiteY2" fmla="*/ 3894137 h 3894137"/>
              <a:gd name="connsiteX3" fmla="*/ 5472819 w 10926000"/>
              <a:gd name="connsiteY3" fmla="*/ 3894137 h 3894137"/>
              <a:gd name="connsiteX4" fmla="*/ 5472819 w 10926000"/>
              <a:gd name="connsiteY4" fmla="*/ 0 h 3894137"/>
              <a:gd name="connsiteX5" fmla="*/ 0 w 10926000"/>
              <a:gd name="connsiteY5" fmla="*/ 0 h 3894137"/>
              <a:gd name="connsiteX6" fmla="*/ 5408019 w 10926000"/>
              <a:gd name="connsiteY6" fmla="*/ 0 h 3894137"/>
              <a:gd name="connsiteX7" fmla="*/ 5408019 w 10926000"/>
              <a:gd name="connsiteY7" fmla="*/ 3894137 h 3894137"/>
              <a:gd name="connsiteX8" fmla="*/ 0 w 10926000"/>
              <a:gd name="connsiteY8" fmla="*/ 3894137 h 3894137"/>
              <a:gd name="connsiteX9" fmla="*/ 0 w 10926000"/>
              <a:gd name="connsiteY9" fmla="*/ 0 h 3894137"/>
              <a:gd name="connsiteX10" fmla="*/ 0 w 10926000"/>
              <a:gd name="connsiteY10" fmla="*/ 0 h 389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26000" h="3894137">
                <a:close/>
                <a:moveTo>
                  <a:pt x="5472819" y="0"/>
                </a:moveTo>
                <a:lnTo>
                  <a:pt x="10926000" y="0"/>
                </a:lnTo>
                <a:lnTo>
                  <a:pt x="10926000" y="3894137"/>
                </a:lnTo>
                <a:lnTo>
                  <a:pt x="5472819" y="3894137"/>
                </a:lnTo>
                <a:lnTo>
                  <a:pt x="5472819" y="0"/>
                </a:lnTo>
                <a:close/>
                <a:moveTo>
                  <a:pt x="0" y="0"/>
                </a:moveTo>
                <a:lnTo>
                  <a:pt x="5408019" y="0"/>
                </a:lnTo>
                <a:lnTo>
                  <a:pt x="5408019" y="3894137"/>
                </a:lnTo>
                <a:lnTo>
                  <a:pt x="0" y="389413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FEFFAC9-8CE8-48DD-8F4F-DF719DB261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30800" y="1871661"/>
            <a:ext cx="5454000" cy="3891600"/>
          </a:xfrm>
          <a:solidFill>
            <a:schemeClr val="tx1">
              <a:alpha val="50000"/>
            </a:schemeClr>
          </a:solidFill>
          <a:ln>
            <a:noFill/>
          </a:ln>
        </p:spPr>
        <p:txBody>
          <a:bodyPr lIns="360000" tIns="360000" rIns="360000" bIns="360000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418180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and Tex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C92B-E2F7-4807-8089-BDC9B7387BE7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E8E91A8-3C4A-479C-8C21-34C797575F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59600" y="641446"/>
            <a:ext cx="5421085" cy="5404512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4DE42E-1525-49AF-BEB3-DC41CED1959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8400" y="1871663"/>
            <a:ext cx="4181963" cy="4174295"/>
          </a:xfr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53F6344-1346-44FF-90C3-CBA1449B5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6575"/>
            <a:ext cx="5556000" cy="104400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11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159600" y="2549835"/>
            <a:ext cx="5421084" cy="400110"/>
          </a:xfrm>
        </p:spPr>
        <p:txBody>
          <a:bodyPr wrap="square" lIns="360000" rIns="360000">
            <a:spAutoFit/>
          </a:bodyPr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3FD328FA-DA9E-410B-BC13-7EB9A53F6E9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224" y="6218622"/>
            <a:ext cx="792001" cy="270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3D82190-1A90-4C51-B60D-1F0858862073}"/>
              </a:ext>
            </a:extLst>
          </p:cNvPr>
          <p:cNvSpPr txBox="1"/>
          <p:nvPr/>
        </p:nvSpPr>
        <p:spPr>
          <a:xfrm>
            <a:off x="2227893" y="6300000"/>
            <a:ext cx="521297" cy="180000"/>
          </a:xfrm>
          <a:prstGeom prst="rect">
            <a:avLst/>
          </a:prstGeom>
          <a:noFill/>
        </p:spPr>
        <p:txBody>
          <a:bodyPr wrap="none" lIns="72000" tIns="72000" rIns="72000" bIns="72000" rtlCol="0" anchor="ctr">
            <a:noAutofit/>
          </a:bodyPr>
          <a:lstStyle/>
          <a:p>
            <a:r>
              <a:rPr lang="en-GB" sz="900" b="1" dirty="0"/>
              <a:t>© Isku</a:t>
            </a:r>
          </a:p>
        </p:txBody>
      </p:sp>
    </p:spTree>
    <p:extLst>
      <p:ext uri="{BB962C8B-B14F-4D97-AF65-F5344CB8AC3E}">
        <p14:creationId xmlns:p14="http://schemas.microsoft.com/office/powerpoint/2010/main" val="844375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608FB-03E0-4DB6-AF24-9195CA0F4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2AE2B-B564-40CF-8E37-3724CA93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F3F489-F4B0-455C-BF16-6045BA5FC8EA}" type="datetime1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2D3B1-C853-43DE-865B-60CA8C24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38422" y="6300000"/>
            <a:ext cx="7884000" cy="1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B65C1-8E25-4FB5-8FD4-534D6C7E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C73B16E-BCA6-416B-963E-6BE7496147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0150" y="2724056"/>
            <a:ext cx="9251700" cy="584775"/>
          </a:xfrm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343EF-D006-42A3-BA34-51BEF9B0BB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47363" y="6215063"/>
            <a:ext cx="792162" cy="26511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500">
                <a:noFill/>
              </a:defRPr>
            </a:lvl1pPr>
            <a:lvl2pPr marL="457200" indent="0">
              <a:buNone/>
              <a:defRPr sz="500"/>
            </a:lvl2pPr>
            <a:lvl3pPr marL="914400" indent="0">
              <a:buNone/>
              <a:defRPr sz="500"/>
            </a:lvl3pPr>
            <a:lvl4pPr marL="1371600" indent="0">
              <a:buNone/>
              <a:defRPr sz="500"/>
            </a:lvl4pPr>
            <a:lvl5pPr marL="1828800" indent="0">
              <a:buNone/>
              <a:defRPr sz="5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71452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608FB-03E0-4DB6-AF24-9195CA0F4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000" y="619123"/>
            <a:ext cx="10864112" cy="5400000"/>
          </a:xfrm>
          <a:solidFill>
            <a:srgbClr val="ECECEC"/>
          </a:solidFill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C73B16E-BCA6-416B-963E-6BE7496147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7907526" y="5108010"/>
            <a:ext cx="3611374" cy="1044000"/>
          </a:xfrm>
          <a:solidFill>
            <a:srgbClr val="FFFFFF"/>
          </a:solidFill>
        </p:spPr>
        <p:txBody>
          <a:bodyPr lIns="216000" tIns="216000" rIns="216000" bIns="216000">
            <a:normAutofit/>
          </a:bodyPr>
          <a:lstStyle>
            <a:lvl1pPr algn="l">
              <a:lnSpc>
                <a:spcPct val="100000"/>
              </a:lnSpc>
              <a:defRPr sz="1100" b="0"/>
            </a:lvl1pPr>
          </a:lstStyle>
          <a:p>
            <a:r>
              <a:rPr lang="en-US" dirty="0"/>
              <a:t>Click to edit Master title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2AE2B-B564-40CF-8E37-3724CA93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AABC-4ED3-4B81-8EDC-30AD01B98355}" type="datetime1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2D3B1-C853-43DE-865B-60CA8C24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B65C1-8E25-4FB5-8FD4-534D6C7E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B242245-E80D-43F8-8410-E184679247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224" y="6218622"/>
            <a:ext cx="792001" cy="27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784165-A995-45C2-BD9C-5BA893CCA88D}"/>
              </a:ext>
            </a:extLst>
          </p:cNvPr>
          <p:cNvSpPr txBox="1"/>
          <p:nvPr/>
        </p:nvSpPr>
        <p:spPr>
          <a:xfrm>
            <a:off x="2227893" y="6300000"/>
            <a:ext cx="521297" cy="180000"/>
          </a:xfrm>
          <a:prstGeom prst="rect">
            <a:avLst/>
          </a:prstGeom>
          <a:noFill/>
        </p:spPr>
        <p:txBody>
          <a:bodyPr wrap="none" lIns="72000" tIns="72000" rIns="72000" bIns="72000" rtlCol="0" anchor="ctr">
            <a:noAutofit/>
          </a:bodyPr>
          <a:lstStyle/>
          <a:p>
            <a:r>
              <a:rPr lang="en-GB" sz="900" b="1" dirty="0"/>
              <a:t>© Isku</a:t>
            </a:r>
          </a:p>
        </p:txBody>
      </p:sp>
    </p:spTree>
    <p:extLst>
      <p:ext uri="{BB962C8B-B14F-4D97-AF65-F5344CB8AC3E}">
        <p14:creationId xmlns:p14="http://schemas.microsoft.com/office/powerpoint/2010/main" val="358841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9E57-4FE1-471D-8985-D09C4409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085F2-2AD6-486C-B200-27181DF9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925F0-167D-48F6-B9BC-CDED9377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4FCD2-1B26-497F-9303-711CBF03EDFC}" type="datetime1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FA1B-D675-46D9-A038-5A2AB3C1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91338-6DAB-4B89-8B61-39D76302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1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73C7-79EA-47EE-862F-52DB0D0B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341D1-8C43-4608-B723-70CD6361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17EA-45A1-478A-A55F-857737D7F3D7}" type="datetime1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16C9C-11F6-4DEE-996A-8F96D445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74D9D-1532-4B76-8FDD-46F2F847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0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95C22-45D5-49F7-B45D-DD162E20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853B-0E12-4A4E-8C41-ACA8E4BAD5F2}" type="datetime1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EBC32-1838-4A81-BD99-9DFD396A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55A-190B-4A3F-9059-EB16D9F5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133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9E57-4FE1-471D-8985-D09C4409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085F2-2AD6-486C-B200-27181DF9A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11160000" cy="3660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925F0-167D-48F6-B9BC-CDED9377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066C-199E-46E8-9BF3-56663C51AD2F}" type="datetime1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FA1B-D675-46D9-A038-5A2AB3C1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91338-6DAB-4B89-8B61-39D76302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540000" y="5579049"/>
            <a:ext cx="9982422" cy="61008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01523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608FB-03E0-4DB6-AF24-9195CA0F41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8400" y="619122"/>
            <a:ext cx="10903711" cy="5442779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7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C73B16E-BCA6-416B-963E-6BE7496147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7915780" y="5214017"/>
            <a:ext cx="3596331" cy="847884"/>
          </a:xfrm>
          <a:solidFill>
            <a:srgbClr val="FFFFFF"/>
          </a:solidFill>
        </p:spPr>
        <p:txBody>
          <a:bodyPr lIns="216000" tIns="216000" rIns="216000" bIns="216000" anchor="t">
            <a:noAutofit/>
          </a:bodyPr>
          <a:lstStyle>
            <a:lvl1pPr algn="l">
              <a:lnSpc>
                <a:spcPct val="100000"/>
              </a:lnSpc>
              <a:defRPr sz="1100" b="0"/>
            </a:lvl1pPr>
          </a:lstStyle>
          <a:p>
            <a:r>
              <a:rPr lang="en-US" dirty="0"/>
              <a:t>Click to edit Master title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2AE2B-B564-40CF-8E37-3724CA93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35B10-C033-4D7B-860F-83F9245BDD3B}" type="datetime1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2D3B1-C853-43DE-865B-60CA8C24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B65C1-8E25-4FB5-8FD4-534D6C7E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B242245-E80D-43F8-8410-E184679247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224" y="6218622"/>
            <a:ext cx="792001" cy="270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784165-A995-45C2-BD9C-5BA893CCA88D}"/>
              </a:ext>
            </a:extLst>
          </p:cNvPr>
          <p:cNvSpPr txBox="1"/>
          <p:nvPr/>
        </p:nvSpPr>
        <p:spPr>
          <a:xfrm>
            <a:off x="2227893" y="6300000"/>
            <a:ext cx="521297" cy="180000"/>
          </a:xfrm>
          <a:prstGeom prst="rect">
            <a:avLst/>
          </a:prstGeom>
          <a:noFill/>
        </p:spPr>
        <p:txBody>
          <a:bodyPr wrap="none" lIns="72000" tIns="72000" rIns="72000" bIns="72000" rtlCol="0" anchor="ctr">
            <a:noAutofit/>
          </a:bodyPr>
          <a:lstStyle/>
          <a:p>
            <a:r>
              <a:rPr lang="en-GB" sz="900" b="1" dirty="0"/>
              <a:t>© Isku</a:t>
            </a:r>
          </a:p>
        </p:txBody>
      </p:sp>
    </p:spTree>
    <p:extLst>
      <p:ext uri="{BB962C8B-B14F-4D97-AF65-F5344CB8AC3E}">
        <p14:creationId xmlns:p14="http://schemas.microsoft.com/office/powerpoint/2010/main" val="3424689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95C22-45D5-49F7-B45D-DD162E207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A08B-F48D-4606-93A9-15B137860769}" type="datetime1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EBC32-1838-4A81-BD99-9DFD396A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55A-190B-4A3F-9059-EB16D9F5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pic>
        <p:nvPicPr>
          <p:cNvPr id="80" name="Graphic 79">
            <a:extLst>
              <a:ext uri="{FF2B5EF4-FFF2-40B4-BE49-F238E27FC236}">
                <a16:creationId xmlns:a16="http://schemas.microsoft.com/office/drawing/2014/main" id="{DE9A7A47-8255-485E-A44B-FE18D72B6A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224" y="6218622"/>
            <a:ext cx="792001" cy="270000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D3054218-5FC8-4D75-8EC2-C410BACC96B0}"/>
              </a:ext>
            </a:extLst>
          </p:cNvPr>
          <p:cNvSpPr txBox="1"/>
          <p:nvPr/>
        </p:nvSpPr>
        <p:spPr>
          <a:xfrm>
            <a:off x="2227893" y="6300000"/>
            <a:ext cx="521297" cy="180000"/>
          </a:xfrm>
          <a:prstGeom prst="rect">
            <a:avLst/>
          </a:prstGeom>
          <a:noFill/>
        </p:spPr>
        <p:txBody>
          <a:bodyPr wrap="none" lIns="72000" tIns="72000" rIns="72000" bIns="72000" rtlCol="0" anchor="ctr">
            <a:noAutofit/>
          </a:bodyPr>
          <a:lstStyle/>
          <a:p>
            <a:r>
              <a:rPr lang="en-GB" sz="900" b="1" dirty="0"/>
              <a:t>© Isku</a:t>
            </a:r>
          </a:p>
        </p:txBody>
      </p:sp>
      <p:sp>
        <p:nvSpPr>
          <p:cNvPr id="87" name="Picture Placeholder 7">
            <a:extLst>
              <a:ext uri="{FF2B5EF4-FFF2-40B4-BE49-F238E27FC236}">
                <a16:creationId xmlns:a16="http://schemas.microsoft.com/office/drawing/2014/main" id="{49576785-9CE6-431A-807C-C345DA14D37D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222285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88" name="Picture Placeholder 7">
            <a:extLst>
              <a:ext uri="{FF2B5EF4-FFF2-40B4-BE49-F238E27FC236}">
                <a16:creationId xmlns:a16="http://schemas.microsoft.com/office/drawing/2014/main" id="{C4874750-4EA7-4961-90CA-A63C5D7F955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37862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89" name="Picture Placeholder 7">
            <a:extLst>
              <a:ext uri="{FF2B5EF4-FFF2-40B4-BE49-F238E27FC236}">
                <a16:creationId xmlns:a16="http://schemas.microsoft.com/office/drawing/2014/main" id="{5B0C1057-B62D-4A2D-A31A-4219BE1DC0C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053439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90" name="Picture Placeholder 7">
            <a:extLst>
              <a:ext uri="{FF2B5EF4-FFF2-40B4-BE49-F238E27FC236}">
                <a16:creationId xmlns:a16="http://schemas.microsoft.com/office/drawing/2014/main" id="{853468C2-DDA2-4780-A9EE-53F2A115E8F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969016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91" name="Picture Placeholder 7">
            <a:extLst>
              <a:ext uri="{FF2B5EF4-FFF2-40B4-BE49-F238E27FC236}">
                <a16:creationId xmlns:a16="http://schemas.microsoft.com/office/drawing/2014/main" id="{F9B7F26A-D25E-4EF0-B889-01DD4C20E5B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884593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92" name="Picture Placeholder 7">
            <a:extLst>
              <a:ext uri="{FF2B5EF4-FFF2-40B4-BE49-F238E27FC236}">
                <a16:creationId xmlns:a16="http://schemas.microsoft.com/office/drawing/2014/main" id="{1EB31DCA-FEC3-4811-A03D-7ECF3C6D8F3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800170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93" name="Picture Placeholder 7">
            <a:extLst>
              <a:ext uri="{FF2B5EF4-FFF2-40B4-BE49-F238E27FC236}">
                <a16:creationId xmlns:a16="http://schemas.microsoft.com/office/drawing/2014/main" id="{9E6E8A5B-4C50-4108-84B3-2F9309A8A0F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715752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99" name="Picture Placeholder 7">
            <a:extLst>
              <a:ext uri="{FF2B5EF4-FFF2-40B4-BE49-F238E27FC236}">
                <a16:creationId xmlns:a16="http://schemas.microsoft.com/office/drawing/2014/main" id="{077DC4B0-5B0D-4A66-B37B-C116824F62E8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5222285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0" name="Picture Placeholder 7">
            <a:extLst>
              <a:ext uri="{FF2B5EF4-FFF2-40B4-BE49-F238E27FC236}">
                <a16:creationId xmlns:a16="http://schemas.microsoft.com/office/drawing/2014/main" id="{B9D4A0DA-4F1C-4850-8913-7D4BE6DE1E3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37862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1" name="Picture Placeholder 7">
            <a:extLst>
              <a:ext uri="{FF2B5EF4-FFF2-40B4-BE49-F238E27FC236}">
                <a16:creationId xmlns:a16="http://schemas.microsoft.com/office/drawing/2014/main" id="{DF94EF89-FC3C-446C-9E10-3DABAA3EF01F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053439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2" name="Picture Placeholder 7">
            <a:extLst>
              <a:ext uri="{FF2B5EF4-FFF2-40B4-BE49-F238E27FC236}">
                <a16:creationId xmlns:a16="http://schemas.microsoft.com/office/drawing/2014/main" id="{9D59C830-BA91-4883-AC9F-A6AA6C16C6A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969016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3" name="Picture Placeholder 7">
            <a:extLst>
              <a:ext uri="{FF2B5EF4-FFF2-40B4-BE49-F238E27FC236}">
                <a16:creationId xmlns:a16="http://schemas.microsoft.com/office/drawing/2014/main" id="{FC9C3753-5E7F-4A4A-9225-124ADDEAE9E5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8884593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4" name="Picture Placeholder 7">
            <a:extLst>
              <a:ext uri="{FF2B5EF4-FFF2-40B4-BE49-F238E27FC236}">
                <a16:creationId xmlns:a16="http://schemas.microsoft.com/office/drawing/2014/main" id="{C916BC15-ACB2-42A3-80EF-202C15BDE5D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800170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05" name="Picture Placeholder 7">
            <a:extLst>
              <a:ext uri="{FF2B5EF4-FFF2-40B4-BE49-F238E27FC236}">
                <a16:creationId xmlns:a16="http://schemas.microsoft.com/office/drawing/2014/main" id="{CB94238F-B9E5-4CEE-8382-3DBFD5F21E0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10715752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1" name="Picture Placeholder 7">
            <a:extLst>
              <a:ext uri="{FF2B5EF4-FFF2-40B4-BE49-F238E27FC236}">
                <a16:creationId xmlns:a16="http://schemas.microsoft.com/office/drawing/2014/main" id="{0244393E-CAB3-4F5E-8034-322D2E7251AF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5222285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2" name="Picture Placeholder 7">
            <a:extLst>
              <a:ext uri="{FF2B5EF4-FFF2-40B4-BE49-F238E27FC236}">
                <a16:creationId xmlns:a16="http://schemas.microsoft.com/office/drawing/2014/main" id="{5CE289DD-4B91-4E00-B5CC-C44911D56979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137862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3" name="Picture Placeholder 7">
            <a:extLst>
              <a:ext uri="{FF2B5EF4-FFF2-40B4-BE49-F238E27FC236}">
                <a16:creationId xmlns:a16="http://schemas.microsoft.com/office/drawing/2014/main" id="{A08ED796-3DCA-4991-8990-28E831718138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053439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4" name="Picture Placeholder 7">
            <a:extLst>
              <a:ext uri="{FF2B5EF4-FFF2-40B4-BE49-F238E27FC236}">
                <a16:creationId xmlns:a16="http://schemas.microsoft.com/office/drawing/2014/main" id="{11D6527B-C856-4AD8-9E2E-53CD45B0BCD6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7969016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115" name="Picture Placeholder 7">
            <a:extLst>
              <a:ext uri="{FF2B5EF4-FFF2-40B4-BE49-F238E27FC236}">
                <a16:creationId xmlns:a16="http://schemas.microsoft.com/office/drawing/2014/main" id="{91722127-37EF-4AA7-BB8D-345809FD458D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8884593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6" name="Picture Placeholder 7">
            <a:extLst>
              <a:ext uri="{FF2B5EF4-FFF2-40B4-BE49-F238E27FC236}">
                <a16:creationId xmlns:a16="http://schemas.microsoft.com/office/drawing/2014/main" id="{64E429E6-94FE-4CAA-BB64-FB82E3B7D5DF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9800170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17" name="Picture Placeholder 7">
            <a:extLst>
              <a:ext uri="{FF2B5EF4-FFF2-40B4-BE49-F238E27FC236}">
                <a16:creationId xmlns:a16="http://schemas.microsoft.com/office/drawing/2014/main" id="{390375FB-9D11-4D72-A4FE-9D23EC06A06D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0715752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123" name="Picture Placeholder 7">
            <a:extLst>
              <a:ext uri="{FF2B5EF4-FFF2-40B4-BE49-F238E27FC236}">
                <a16:creationId xmlns:a16="http://schemas.microsoft.com/office/drawing/2014/main" id="{8DABFDF1-EA4E-4601-A877-F8E40CC22870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5222285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4" name="Picture Placeholder 7">
            <a:extLst>
              <a:ext uri="{FF2B5EF4-FFF2-40B4-BE49-F238E27FC236}">
                <a16:creationId xmlns:a16="http://schemas.microsoft.com/office/drawing/2014/main" id="{C25A7DE4-7A07-49A1-BE35-8814D6BE055B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6137862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5" name="Picture Placeholder 7">
            <a:extLst>
              <a:ext uri="{FF2B5EF4-FFF2-40B4-BE49-F238E27FC236}">
                <a16:creationId xmlns:a16="http://schemas.microsoft.com/office/drawing/2014/main" id="{D5CFAB40-3671-4C38-8434-4C4A1E35EC76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7053439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6" name="Picture Placeholder 7">
            <a:extLst>
              <a:ext uri="{FF2B5EF4-FFF2-40B4-BE49-F238E27FC236}">
                <a16:creationId xmlns:a16="http://schemas.microsoft.com/office/drawing/2014/main" id="{517B6978-2AF0-447D-8169-A7623E8BC4B0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7969016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7" name="Picture Placeholder 7">
            <a:extLst>
              <a:ext uri="{FF2B5EF4-FFF2-40B4-BE49-F238E27FC236}">
                <a16:creationId xmlns:a16="http://schemas.microsoft.com/office/drawing/2014/main" id="{3D89AA52-C4A1-4501-B5C6-5B52324CA4D7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8884593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8" name="Picture Placeholder 7">
            <a:extLst>
              <a:ext uri="{FF2B5EF4-FFF2-40B4-BE49-F238E27FC236}">
                <a16:creationId xmlns:a16="http://schemas.microsoft.com/office/drawing/2014/main" id="{3C471ED9-714C-42D4-88B3-C8FADC565628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9800170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29" name="Picture Placeholder 7">
            <a:extLst>
              <a:ext uri="{FF2B5EF4-FFF2-40B4-BE49-F238E27FC236}">
                <a16:creationId xmlns:a16="http://schemas.microsoft.com/office/drawing/2014/main" id="{742E6CF1-DB83-4B7A-B111-9A9DAC1FEB99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10715752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135" name="Picture Placeholder 7">
            <a:extLst>
              <a:ext uri="{FF2B5EF4-FFF2-40B4-BE49-F238E27FC236}">
                <a16:creationId xmlns:a16="http://schemas.microsoft.com/office/drawing/2014/main" id="{09C929BF-1FC6-4CBC-AF12-5CEA66302AE3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>
          <a:xfrm>
            <a:off x="5222285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36" name="Picture Placeholder 7">
            <a:extLst>
              <a:ext uri="{FF2B5EF4-FFF2-40B4-BE49-F238E27FC236}">
                <a16:creationId xmlns:a16="http://schemas.microsoft.com/office/drawing/2014/main" id="{E74F065F-B8BC-4666-916B-10260531B6BA}"/>
              </a:ext>
            </a:extLst>
          </p:cNvPr>
          <p:cNvSpPr>
            <a:spLocks noGrp="1"/>
          </p:cNvSpPr>
          <p:nvPr>
            <p:ph type="pic" sz="quarter" idx="67"/>
          </p:nvPr>
        </p:nvSpPr>
        <p:spPr>
          <a:xfrm>
            <a:off x="6137862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37" name="Picture Placeholder 7">
            <a:extLst>
              <a:ext uri="{FF2B5EF4-FFF2-40B4-BE49-F238E27FC236}">
                <a16:creationId xmlns:a16="http://schemas.microsoft.com/office/drawing/2014/main" id="{3C3EA8E6-45F7-402B-9F9E-211E13190B30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7053439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38" name="Picture Placeholder 7">
            <a:extLst>
              <a:ext uri="{FF2B5EF4-FFF2-40B4-BE49-F238E27FC236}">
                <a16:creationId xmlns:a16="http://schemas.microsoft.com/office/drawing/2014/main" id="{3AFDE0E9-3842-4384-AAB7-9E674E95A37D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7969016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39" name="Picture Placeholder 7">
            <a:extLst>
              <a:ext uri="{FF2B5EF4-FFF2-40B4-BE49-F238E27FC236}">
                <a16:creationId xmlns:a16="http://schemas.microsoft.com/office/drawing/2014/main" id="{88E689B7-3936-46EF-AA73-CEA1F61D133F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8884593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40" name="Picture Placeholder 7">
            <a:extLst>
              <a:ext uri="{FF2B5EF4-FFF2-40B4-BE49-F238E27FC236}">
                <a16:creationId xmlns:a16="http://schemas.microsoft.com/office/drawing/2014/main" id="{12473B78-6094-4BB2-BF54-692DD9941C1D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9800170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41" name="Picture Placeholder 7">
            <a:extLst>
              <a:ext uri="{FF2B5EF4-FFF2-40B4-BE49-F238E27FC236}">
                <a16:creationId xmlns:a16="http://schemas.microsoft.com/office/drawing/2014/main" id="{E5B06F4B-3344-47CA-8896-6F34746AC1B2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10715752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147" name="Picture Placeholder 7">
            <a:extLst>
              <a:ext uri="{FF2B5EF4-FFF2-40B4-BE49-F238E27FC236}">
                <a16:creationId xmlns:a16="http://schemas.microsoft.com/office/drawing/2014/main" id="{F928F49C-9D06-429B-AEDB-587EFEB2EA37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5222285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48" name="Picture Placeholder 7">
            <a:extLst>
              <a:ext uri="{FF2B5EF4-FFF2-40B4-BE49-F238E27FC236}">
                <a16:creationId xmlns:a16="http://schemas.microsoft.com/office/drawing/2014/main" id="{AAE79132-399A-49B9-A75B-52C6311027F6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6137862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49" name="Picture Placeholder 7">
            <a:extLst>
              <a:ext uri="{FF2B5EF4-FFF2-40B4-BE49-F238E27FC236}">
                <a16:creationId xmlns:a16="http://schemas.microsoft.com/office/drawing/2014/main" id="{2C3A7A08-6931-4A06-8C28-E0272A419A67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7053439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50" name="Picture Placeholder 7">
            <a:extLst>
              <a:ext uri="{FF2B5EF4-FFF2-40B4-BE49-F238E27FC236}">
                <a16:creationId xmlns:a16="http://schemas.microsoft.com/office/drawing/2014/main" id="{6AA43F9F-7044-4CC4-8B72-5F502525D440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7969016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51" name="Picture Placeholder 7">
            <a:extLst>
              <a:ext uri="{FF2B5EF4-FFF2-40B4-BE49-F238E27FC236}">
                <a16:creationId xmlns:a16="http://schemas.microsoft.com/office/drawing/2014/main" id="{28BD75DE-96B9-439F-A291-13D87C7CE9E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8884593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52" name="Picture Placeholder 7">
            <a:extLst>
              <a:ext uri="{FF2B5EF4-FFF2-40B4-BE49-F238E27FC236}">
                <a16:creationId xmlns:a16="http://schemas.microsoft.com/office/drawing/2014/main" id="{A60F94BD-4043-41FA-9306-DD2018AC0C54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9800170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53" name="Picture Placeholder 7">
            <a:extLst>
              <a:ext uri="{FF2B5EF4-FFF2-40B4-BE49-F238E27FC236}">
                <a16:creationId xmlns:a16="http://schemas.microsoft.com/office/drawing/2014/main" id="{2329CC3E-FBC3-4715-A663-0C9AB8492079}"/>
              </a:ext>
            </a:extLst>
          </p:cNvPr>
          <p:cNvSpPr>
            <a:spLocks noGrp="1"/>
          </p:cNvSpPr>
          <p:nvPr>
            <p:ph type="pic" sz="quarter" idx="84"/>
          </p:nvPr>
        </p:nvSpPr>
        <p:spPr>
          <a:xfrm>
            <a:off x="10715752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176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09"/>
          </p:nvPr>
        </p:nvSpPr>
        <p:spPr>
          <a:xfrm>
            <a:off x="5222285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7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>
          <a:xfrm>
            <a:off x="6137862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8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11"/>
          </p:nvPr>
        </p:nvSpPr>
        <p:spPr>
          <a:xfrm>
            <a:off x="7053439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9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>
          <a:xfrm>
            <a:off x="7969016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0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13"/>
          </p:nvPr>
        </p:nvSpPr>
        <p:spPr>
          <a:xfrm>
            <a:off x="8884593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1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14"/>
          </p:nvPr>
        </p:nvSpPr>
        <p:spPr>
          <a:xfrm>
            <a:off x="9800170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2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15"/>
          </p:nvPr>
        </p:nvSpPr>
        <p:spPr>
          <a:xfrm>
            <a:off x="10715752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8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1"/>
          </p:nvPr>
        </p:nvSpPr>
        <p:spPr>
          <a:xfrm>
            <a:off x="5222285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9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2"/>
          </p:nvPr>
        </p:nvSpPr>
        <p:spPr>
          <a:xfrm>
            <a:off x="6137862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0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3"/>
          </p:nvPr>
        </p:nvSpPr>
        <p:spPr>
          <a:xfrm>
            <a:off x="7053439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1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4"/>
          </p:nvPr>
        </p:nvSpPr>
        <p:spPr>
          <a:xfrm>
            <a:off x="7969016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2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5"/>
          </p:nvPr>
        </p:nvSpPr>
        <p:spPr>
          <a:xfrm>
            <a:off x="8884593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3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6"/>
          </p:nvPr>
        </p:nvSpPr>
        <p:spPr>
          <a:xfrm>
            <a:off x="9800170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4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7"/>
          </p:nvPr>
        </p:nvSpPr>
        <p:spPr>
          <a:xfrm>
            <a:off x="10715752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0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3"/>
          </p:nvPr>
        </p:nvSpPr>
        <p:spPr>
          <a:xfrm>
            <a:off x="5222285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1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4"/>
          </p:nvPr>
        </p:nvSpPr>
        <p:spPr>
          <a:xfrm>
            <a:off x="6137862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2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5"/>
          </p:nvPr>
        </p:nvSpPr>
        <p:spPr>
          <a:xfrm>
            <a:off x="7053439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3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6"/>
          </p:nvPr>
        </p:nvSpPr>
        <p:spPr>
          <a:xfrm>
            <a:off x="7969016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4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7"/>
          </p:nvPr>
        </p:nvSpPr>
        <p:spPr>
          <a:xfrm>
            <a:off x="8884593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5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8"/>
          </p:nvPr>
        </p:nvSpPr>
        <p:spPr>
          <a:xfrm>
            <a:off x="9800170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6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9"/>
          </p:nvPr>
        </p:nvSpPr>
        <p:spPr>
          <a:xfrm>
            <a:off x="10715752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2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45"/>
          </p:nvPr>
        </p:nvSpPr>
        <p:spPr>
          <a:xfrm>
            <a:off x="5222285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3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46"/>
          </p:nvPr>
        </p:nvSpPr>
        <p:spPr>
          <a:xfrm>
            <a:off x="6137862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4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47"/>
          </p:nvPr>
        </p:nvSpPr>
        <p:spPr>
          <a:xfrm>
            <a:off x="7053439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5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48"/>
          </p:nvPr>
        </p:nvSpPr>
        <p:spPr>
          <a:xfrm>
            <a:off x="7969016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6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49"/>
          </p:nvPr>
        </p:nvSpPr>
        <p:spPr>
          <a:xfrm>
            <a:off x="8884593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7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9800170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18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10715752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4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57"/>
          </p:nvPr>
        </p:nvSpPr>
        <p:spPr>
          <a:xfrm>
            <a:off x="5222285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5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6137862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6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7053439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7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>
          <a:xfrm>
            <a:off x="7969016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8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>
          <a:xfrm>
            <a:off x="8884593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9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>
          <a:xfrm>
            <a:off x="9800170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0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>
          <a:xfrm>
            <a:off x="10715752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6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69"/>
          </p:nvPr>
        </p:nvSpPr>
        <p:spPr>
          <a:xfrm>
            <a:off x="5222285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7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70"/>
          </p:nvPr>
        </p:nvSpPr>
        <p:spPr>
          <a:xfrm>
            <a:off x="6137862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8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71"/>
          </p:nvPr>
        </p:nvSpPr>
        <p:spPr>
          <a:xfrm>
            <a:off x="7053439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9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72"/>
          </p:nvPr>
        </p:nvSpPr>
        <p:spPr>
          <a:xfrm>
            <a:off x="7969016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0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73"/>
          </p:nvPr>
        </p:nvSpPr>
        <p:spPr>
          <a:xfrm>
            <a:off x="8884593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1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74"/>
          </p:nvPr>
        </p:nvSpPr>
        <p:spPr>
          <a:xfrm>
            <a:off x="9800170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2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75"/>
          </p:nvPr>
        </p:nvSpPr>
        <p:spPr>
          <a:xfrm>
            <a:off x="10715752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1" name="Content Placeholder 2">
            <a:extLst>
              <a:ext uri="{FF2B5EF4-FFF2-40B4-BE49-F238E27FC236}">
                <a16:creationId xmlns:a16="http://schemas.microsoft.com/office/drawing/2014/main" id="{2E571D0C-F2FD-4D43-AA9D-19F1A9EB8615}"/>
              </a:ext>
            </a:extLst>
          </p:cNvPr>
          <p:cNvSpPr>
            <a:spLocks noGrp="1"/>
          </p:cNvSpPr>
          <p:nvPr>
            <p:ph sz="half" idx="176"/>
          </p:nvPr>
        </p:nvSpPr>
        <p:spPr>
          <a:xfrm>
            <a:off x="608400" y="1857375"/>
            <a:ext cx="3432658" cy="4146357"/>
          </a:xfrm>
        </p:spPr>
        <p:txBody>
          <a:bodyPr lIns="0">
            <a:no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05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4" name="Picture Placeholder 7">
            <a:extLst>
              <a:ext uri="{FF2B5EF4-FFF2-40B4-BE49-F238E27FC236}">
                <a16:creationId xmlns:a16="http://schemas.microsoft.com/office/drawing/2014/main" id="{3EDD203B-ADC2-447A-93F5-F1130066044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06708" y="626400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65" name="Picture Placeholder 7">
            <a:extLst>
              <a:ext uri="{FF2B5EF4-FFF2-40B4-BE49-F238E27FC236}">
                <a16:creationId xmlns:a16="http://schemas.microsoft.com/office/drawing/2014/main" id="{F4856F12-DA46-43A5-A3BA-D96D59F5378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306708" y="1546091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66" name="Picture Placeholder 7">
            <a:extLst>
              <a:ext uri="{FF2B5EF4-FFF2-40B4-BE49-F238E27FC236}">
                <a16:creationId xmlns:a16="http://schemas.microsoft.com/office/drawing/2014/main" id="{C41FF2C2-3F99-4082-98CB-08645025E488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306708" y="24630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67" name="Picture Placeholder 7">
            <a:extLst>
              <a:ext uri="{FF2B5EF4-FFF2-40B4-BE49-F238E27FC236}">
                <a16:creationId xmlns:a16="http://schemas.microsoft.com/office/drawing/2014/main" id="{08E57D34-1F48-4B7D-BA9D-8ADC608ABDFC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4306708" y="3378577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68" name="Picture Placeholder 7">
            <a:extLst>
              <a:ext uri="{FF2B5EF4-FFF2-40B4-BE49-F238E27FC236}">
                <a16:creationId xmlns:a16="http://schemas.microsoft.com/office/drawing/2014/main" id="{429E380B-96A5-467E-B3A5-1852E105D426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4306708" y="4298779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/>
          </a:p>
        </p:txBody>
      </p:sp>
      <p:sp>
        <p:nvSpPr>
          <p:cNvPr id="169" name="Picture Placeholder 7">
            <a:extLst>
              <a:ext uri="{FF2B5EF4-FFF2-40B4-BE49-F238E27FC236}">
                <a16:creationId xmlns:a16="http://schemas.microsoft.com/office/drawing/2014/main" id="{98573556-99FE-482A-8DFA-B9EA30D3FCC9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4306708" y="5214018"/>
            <a:ext cx="849600" cy="847884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700"/>
            </a:lvl1pPr>
          </a:lstStyle>
          <a:p>
            <a:r>
              <a:rPr lang="fi-FI"/>
              <a:t>Vedä kuva paikkamerkkiin tai lisää napsauttamalla kuvaketta</a:t>
            </a:r>
            <a:endParaRPr lang="en-GB" dirty="0"/>
          </a:p>
        </p:txBody>
      </p:sp>
      <p:sp>
        <p:nvSpPr>
          <p:cNvPr id="170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>
          <a:xfrm>
            <a:off x="4306708" y="626400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3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20"/>
          </p:nvPr>
        </p:nvSpPr>
        <p:spPr>
          <a:xfrm>
            <a:off x="4306708" y="1546091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4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32"/>
          </p:nvPr>
        </p:nvSpPr>
        <p:spPr>
          <a:xfrm>
            <a:off x="4306708" y="2463079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5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44"/>
          </p:nvPr>
        </p:nvSpPr>
        <p:spPr>
          <a:xfrm>
            <a:off x="4306708" y="3378675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6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56"/>
          </p:nvPr>
        </p:nvSpPr>
        <p:spPr>
          <a:xfrm>
            <a:off x="4306708" y="42999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7" name="Text Placeholder 99">
            <a:extLst>
              <a:ext uri="{FF2B5EF4-FFF2-40B4-BE49-F238E27FC236}">
                <a16:creationId xmlns:a16="http://schemas.microsoft.com/office/drawing/2014/main" id="{E078DBAF-47BA-4594-9133-0F36A1B440B8}"/>
              </a:ext>
            </a:extLst>
          </p:cNvPr>
          <p:cNvSpPr>
            <a:spLocks noGrp="1"/>
          </p:cNvSpPr>
          <p:nvPr>
            <p:ph type="body" sz="quarter" idx="168"/>
          </p:nvPr>
        </p:nvSpPr>
        <p:spPr>
          <a:xfrm>
            <a:off x="4306708" y="5214018"/>
            <a:ext cx="849595" cy="230832"/>
          </a:xfrm>
        </p:spPr>
        <p:txBody>
          <a:bodyPr wrap="square" lIns="72000" rIns="72000">
            <a:spAutoFit/>
          </a:bodyPr>
          <a:lstStyle>
            <a:lvl1pPr marL="0" indent="0" algn="l">
              <a:buFont typeface="Arial" charset="0"/>
              <a:buNone/>
              <a:defRPr sz="900" b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8" name="Title 1">
            <a:extLst>
              <a:ext uri="{FF2B5EF4-FFF2-40B4-BE49-F238E27FC236}">
                <a16:creationId xmlns:a16="http://schemas.microsoft.com/office/drawing/2014/main" id="{A9B5A84F-DF91-479A-8A15-2BE5BAF5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6575"/>
            <a:ext cx="3501058" cy="104400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7581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A84F-DF91-479A-8A15-2BE5BAF5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1D0C-F2FD-4D43-AA9D-19F1A9EB8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400" y="1872000"/>
            <a:ext cx="5421600" cy="3888000"/>
          </a:xfrm>
        </p:spPr>
        <p:txBody>
          <a:bodyPr l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83F30-6EBC-4114-83AE-9B0C7C08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BB4-E03B-47FE-B012-5BC7E1397E39}" type="datetime1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D616C-5EF3-48CE-A249-C5AA1955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C3A44-3428-4A50-B2F2-C3DC37F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Kuvan paikkamerkki 8"/>
          <p:cNvSpPr>
            <a:spLocks noGrp="1"/>
          </p:cNvSpPr>
          <p:nvPr>
            <p:ph type="pic" sz="quarter" idx="14"/>
          </p:nvPr>
        </p:nvSpPr>
        <p:spPr>
          <a:xfrm>
            <a:off x="6159600" y="1871999"/>
            <a:ext cx="5421600" cy="3888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8148620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ote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>
            <a:extLst>
              <a:ext uri="{FF2B5EF4-FFF2-40B4-BE49-F238E27FC236}">
                <a16:creationId xmlns:a16="http://schemas.microsoft.com/office/drawing/2014/main" id="{62FFA83F-E0F6-4DD2-9D0F-067B4BB457CF}"/>
              </a:ext>
            </a:extLst>
          </p:cNvPr>
          <p:cNvSpPr/>
          <p:nvPr userDrawn="1"/>
        </p:nvSpPr>
        <p:spPr>
          <a:xfrm>
            <a:off x="0" y="-11180"/>
            <a:ext cx="6096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err="1"/>
          </a:p>
        </p:txBody>
      </p:sp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210C15A9-0D64-4D89-9679-624C16ABE2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0" y="-1"/>
            <a:ext cx="6096000" cy="685744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Add the photo by clicking the icon.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FD46ACE5-7FB7-4309-BB61-9014566EB8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51" y="371475"/>
            <a:ext cx="5252244" cy="871538"/>
          </a:xfrm>
        </p:spPr>
        <p:txBody>
          <a:bodyPr>
            <a:noAutofit/>
          </a:bodyPr>
          <a:lstStyle>
            <a:lvl1pPr marL="0" indent="0">
              <a:buNone/>
              <a:defRPr sz="6000"/>
            </a:lvl1pPr>
          </a:lstStyle>
          <a:p>
            <a:pPr lvl="0"/>
            <a:r>
              <a:rPr lang="fi-FI" dirty="0"/>
              <a:t>Product</a:t>
            </a:r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7BDF8118-7DF6-417D-9406-9B3D64EAFF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6399" y="1368695"/>
            <a:ext cx="5251801" cy="307181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 dirty="0"/>
              <a:t>POSITIO</a:t>
            </a:r>
          </a:p>
        </p:txBody>
      </p:sp>
      <p:sp>
        <p:nvSpPr>
          <p:cNvPr id="16" name="Tekstin paikkamerkki 14">
            <a:extLst>
              <a:ext uri="{FF2B5EF4-FFF2-40B4-BE49-F238E27FC236}">
                <a16:creationId xmlns:a16="http://schemas.microsoft.com/office/drawing/2014/main" id="{CB5FEC40-210A-47C6-9291-0955B7674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1714861"/>
            <a:ext cx="5252243" cy="307181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i-FI" dirty="0"/>
              <a:t>Design Xxxx </a:t>
            </a:r>
            <a:r>
              <a:rPr lang="fi-FI" dirty="0" err="1"/>
              <a:t>Xxxxxxxxx</a:t>
            </a:r>
            <a:endParaRPr lang="fi-FI" dirty="0"/>
          </a:p>
        </p:txBody>
      </p:sp>
      <p:sp>
        <p:nvSpPr>
          <p:cNvPr id="18" name="Tekstin paikkamerkki 17">
            <a:extLst>
              <a:ext uri="{FF2B5EF4-FFF2-40B4-BE49-F238E27FC236}">
                <a16:creationId xmlns:a16="http://schemas.microsoft.com/office/drawing/2014/main" id="{210AA152-9998-4609-A9E5-970B451B16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575" y="2118790"/>
            <a:ext cx="5252245" cy="163719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Story / description</a:t>
            </a:r>
          </a:p>
        </p:txBody>
      </p:sp>
      <p:sp>
        <p:nvSpPr>
          <p:cNvPr id="23" name="Tekstin paikkamerkki 17">
            <a:extLst>
              <a:ext uri="{FF2B5EF4-FFF2-40B4-BE49-F238E27FC236}">
                <a16:creationId xmlns:a16="http://schemas.microsoft.com/office/drawing/2014/main" id="{6A87857C-F3A0-486A-AA9D-3BD7BB6664F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2390" y="5285949"/>
            <a:ext cx="1384898" cy="120057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Width</a:t>
            </a:r>
          </a:p>
          <a:p>
            <a:pPr lvl="0"/>
            <a:r>
              <a:rPr lang="en-US" noProof="0" dirty="0"/>
              <a:t>Depth</a:t>
            </a:r>
          </a:p>
          <a:p>
            <a:pPr lvl="0"/>
            <a:r>
              <a:rPr lang="en-US" noProof="0" dirty="0"/>
              <a:t>Height</a:t>
            </a:r>
          </a:p>
          <a:p>
            <a:pPr lvl="0"/>
            <a:r>
              <a:rPr lang="en-US" noProof="0" dirty="0"/>
              <a:t>Seating height</a:t>
            </a:r>
          </a:p>
          <a:p>
            <a:pPr lvl="0"/>
            <a:r>
              <a:rPr lang="en-US" noProof="0" dirty="0"/>
              <a:t>xxx</a:t>
            </a:r>
          </a:p>
          <a:p>
            <a:pPr lvl="0"/>
            <a:endParaRPr lang="en-US" noProof="0" dirty="0"/>
          </a:p>
        </p:txBody>
      </p:sp>
      <p:sp>
        <p:nvSpPr>
          <p:cNvPr id="24" name="Tekstin paikkamerkki 17">
            <a:extLst>
              <a:ext uri="{FF2B5EF4-FFF2-40B4-BE49-F238E27FC236}">
                <a16:creationId xmlns:a16="http://schemas.microsoft.com/office/drawing/2014/main" id="{D04738C9-08C9-4C92-9423-D2414519B1C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019584" y="5285949"/>
            <a:ext cx="980961" cy="120057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dirty="0"/>
              <a:t>XXX mm</a:t>
            </a:r>
          </a:p>
          <a:p>
            <a:pPr lvl="0"/>
            <a:r>
              <a:rPr lang="fi-FI" dirty="0"/>
              <a:t>XXX mm</a:t>
            </a:r>
          </a:p>
          <a:p>
            <a:pPr lvl="0"/>
            <a:r>
              <a:rPr lang="fi-FI" dirty="0"/>
              <a:t>XXX mm</a:t>
            </a:r>
          </a:p>
          <a:p>
            <a:pPr lvl="0"/>
            <a:r>
              <a:rPr lang="fi-FI" dirty="0"/>
              <a:t>XXX mm</a:t>
            </a:r>
          </a:p>
        </p:txBody>
      </p:sp>
      <p:sp>
        <p:nvSpPr>
          <p:cNvPr id="26" name="Tekstin paikkamerkki 17">
            <a:extLst>
              <a:ext uri="{FF2B5EF4-FFF2-40B4-BE49-F238E27FC236}">
                <a16:creationId xmlns:a16="http://schemas.microsoft.com/office/drawing/2014/main" id="{8A49F841-7CA8-459C-8C63-36DFF3B0D79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5015" y="4012221"/>
            <a:ext cx="5263185" cy="104020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 dirty="0"/>
              <a:t>Frame </a:t>
            </a:r>
          </a:p>
          <a:p>
            <a:pPr lvl="0"/>
            <a:r>
              <a:rPr lang="en-US" noProof="0" dirty="0"/>
              <a:t>Xx</a:t>
            </a:r>
          </a:p>
          <a:p>
            <a:pPr lvl="0"/>
            <a:r>
              <a:rPr lang="en-US" noProof="0" dirty="0"/>
              <a:t>xx</a:t>
            </a:r>
          </a:p>
        </p:txBody>
      </p:sp>
      <p:sp>
        <p:nvSpPr>
          <p:cNvPr id="27" name="Tekstiruutu 26">
            <a:extLst>
              <a:ext uri="{FF2B5EF4-FFF2-40B4-BE49-F238E27FC236}">
                <a16:creationId xmlns:a16="http://schemas.microsoft.com/office/drawing/2014/main" id="{B30C1EB2-0E7A-4694-AE8A-687BB08B8BF1}"/>
              </a:ext>
            </a:extLst>
          </p:cNvPr>
          <p:cNvSpPr txBox="1"/>
          <p:nvPr userDrawn="1"/>
        </p:nvSpPr>
        <p:spPr>
          <a:xfrm>
            <a:off x="532604" y="3770036"/>
            <a:ext cx="313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noProof="0" dirty="0"/>
              <a:t>Materials and finishing</a:t>
            </a:r>
          </a:p>
          <a:p>
            <a:endParaRPr lang="en-US" sz="1200" b="1" noProof="0" dirty="0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21AC612D-A329-4016-B57A-A44F0A941246}"/>
              </a:ext>
            </a:extLst>
          </p:cNvPr>
          <p:cNvSpPr txBox="1"/>
          <p:nvPr userDrawn="1"/>
        </p:nvSpPr>
        <p:spPr>
          <a:xfrm>
            <a:off x="545245" y="5052333"/>
            <a:ext cx="2122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noProof="0"/>
              <a:t>Dimensions</a:t>
            </a:r>
          </a:p>
        </p:txBody>
      </p:sp>
    </p:spTree>
    <p:extLst>
      <p:ext uri="{BB962C8B-B14F-4D97-AF65-F5344CB8AC3E}">
        <p14:creationId xmlns:p14="http://schemas.microsoft.com/office/powerpoint/2010/main" val="16125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9E57-4FE1-471D-8985-D09C4409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085F2-2AD6-486C-B200-27181DF9A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11160000" cy="3660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925F0-167D-48F6-B9BC-CDED9377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3060-829D-4D0D-ACD7-AEE0407A4806}" type="datetime1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BFA1B-D675-46D9-A038-5A2AB3C1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91338-6DAB-4B89-8B61-39D76302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540000" y="5579049"/>
            <a:ext cx="9982422" cy="610084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9583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877D1D-8FB4-4C8B-87A6-9AA8651A446A}"/>
              </a:ext>
            </a:extLst>
          </p:cNvPr>
          <p:cNvSpPr/>
          <p:nvPr/>
        </p:nvSpPr>
        <p:spPr bwMode="white">
          <a:xfrm>
            <a:off x="8868800" y="1872000"/>
            <a:ext cx="3323200" cy="388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FEC900-FBD6-4991-9489-A5AACFD8F3E0}"/>
              </a:ext>
            </a:extLst>
          </p:cNvPr>
          <p:cNvSpPr/>
          <p:nvPr/>
        </p:nvSpPr>
        <p:spPr bwMode="white">
          <a:xfrm>
            <a:off x="0" y="1872000"/>
            <a:ext cx="8796941" cy="388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BABE1-8566-4107-9B48-2F3A7D32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040415"/>
            <a:ext cx="7829300" cy="1959763"/>
          </a:xfrm>
        </p:spPr>
        <p:txBody>
          <a:bodyPr anchor="t">
            <a:normAutofit/>
          </a:bodyPr>
          <a:lstStyle>
            <a:lvl1pPr>
              <a:lnSpc>
                <a:spcPts val="3840"/>
              </a:lnSpc>
              <a:defRPr sz="4000"/>
            </a:lvl1pPr>
          </a:lstStyle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E7366-8E04-4947-AB91-DA5FED559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4140000"/>
            <a:ext cx="4140000" cy="1159200"/>
          </a:xfrm>
        </p:spPr>
        <p:txBody>
          <a:bodyPr anchor="b">
            <a:normAutofit/>
          </a:bodyPr>
          <a:lstStyle>
            <a:lvl1pPr marL="0" indent="0">
              <a:lnSpc>
                <a:spcPts val="1920"/>
              </a:lnSpc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8401-4DF8-49EB-BD64-DAF9718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238000"/>
            <a:ext cx="4140000" cy="288000"/>
          </a:xfrm>
        </p:spPr>
        <p:txBody>
          <a:bodyPr lIns="90000"/>
          <a:lstStyle>
            <a:lvl1pPr>
              <a:defRPr sz="1600" b="1"/>
            </a:lvl1pPr>
          </a:lstStyle>
          <a:p>
            <a:fld id="{E869DEB0-C5DE-4AF8-9B5F-C6EB8C5DF642}" type="datetime1">
              <a:rPr lang="en-GB" smtClean="0"/>
              <a:t>06/02/2025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2AA428E-11E8-4EF8-B3F9-611D03F1D3C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57469" y="2224626"/>
            <a:ext cx="151200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1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3">
    <p:bg>
      <p:bgPr>
        <a:solidFill>
          <a:srgbClr val="ECEC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C5CA54-8765-432E-AB75-00FB260A1BAB}"/>
              </a:ext>
            </a:extLst>
          </p:cNvPr>
          <p:cNvSpPr/>
          <p:nvPr/>
        </p:nvSpPr>
        <p:spPr bwMode="white">
          <a:xfrm>
            <a:off x="8868800" y="1872000"/>
            <a:ext cx="3323200" cy="388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45C020-8832-4A96-82B7-C25736459360}"/>
              </a:ext>
            </a:extLst>
          </p:cNvPr>
          <p:cNvSpPr/>
          <p:nvPr/>
        </p:nvSpPr>
        <p:spPr bwMode="white">
          <a:xfrm>
            <a:off x="0" y="1872000"/>
            <a:ext cx="8796941" cy="388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BABE1-8566-4107-9B48-2F3A7D32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040415"/>
            <a:ext cx="7829300" cy="1959763"/>
          </a:xfrm>
        </p:spPr>
        <p:txBody>
          <a:bodyPr anchor="t">
            <a:normAutofit/>
          </a:bodyPr>
          <a:lstStyle>
            <a:lvl1pPr>
              <a:lnSpc>
                <a:spcPts val="3840"/>
              </a:lnSpc>
              <a:defRPr sz="4000"/>
            </a:lvl1pPr>
          </a:lstStyle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E7366-8E04-4947-AB91-DA5FED559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4140000"/>
            <a:ext cx="4140000" cy="1159200"/>
          </a:xfrm>
        </p:spPr>
        <p:txBody>
          <a:bodyPr anchor="b">
            <a:normAutofit/>
          </a:bodyPr>
          <a:lstStyle>
            <a:lvl1pPr marL="0" indent="0">
              <a:lnSpc>
                <a:spcPts val="1920"/>
              </a:lnSpc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8401-4DF8-49EB-BD64-DAF9718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238000"/>
            <a:ext cx="4140000" cy="288000"/>
          </a:xfrm>
        </p:spPr>
        <p:txBody>
          <a:bodyPr lIns="90000"/>
          <a:lstStyle>
            <a:lvl1pPr>
              <a:defRPr sz="1600" b="1"/>
            </a:lvl1pPr>
          </a:lstStyle>
          <a:p>
            <a:fld id="{5DB97D6C-C4C0-4562-A759-EB96BEE658DB}" type="datetime1">
              <a:rPr lang="en-GB" smtClean="0"/>
              <a:t>06/02/2025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E26563D-9604-42A9-9744-7D0E599D52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81550" y="3495675"/>
            <a:ext cx="3600450" cy="9239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44949F22-2141-4D4A-B89D-A9BABB6153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81550" y="4429125"/>
            <a:ext cx="3600450" cy="923925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GB" dirty="0"/>
              <a:t>Logo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BAD900FB-39D1-42BB-B79C-3FBAA4D5C51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73295" y="2245239"/>
            <a:ext cx="1488960" cy="50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0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A84F-DF91-479A-8A15-2BE5BAF5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1D0C-F2FD-4D43-AA9D-19F1A9EB8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8400" y="1872000"/>
            <a:ext cx="5421600" cy="3888000"/>
          </a:xfrm>
        </p:spPr>
        <p:txBody>
          <a:bodyPr l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C4DB3-EEA7-48DB-8080-87DBC2FD2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9600" y="1872000"/>
            <a:ext cx="5421600" cy="3888000"/>
          </a:xfrm>
        </p:spPr>
        <p:txBody>
          <a:bodyPr lIns="36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83F30-6EBC-4114-83AE-9B0C7C08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9C45-E380-4BD1-9D47-0803884B984B}" type="datetime1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D616C-5EF3-48CE-A249-C5AA1955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C3A44-3428-4A50-B2F2-C3DC37F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2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71BC1-0E46-404A-9D35-2DE97A3DD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400" y="1681163"/>
            <a:ext cx="5421600" cy="823912"/>
          </a:xfr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7FF6A-2B3B-4264-A899-C6FEBD1AC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8400" y="2505075"/>
            <a:ext cx="5421600" cy="3684588"/>
          </a:xfrm>
        </p:spPr>
        <p:txBody>
          <a:bodyPr l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842830-F9B5-4960-BD87-A9C070573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9600" y="1681163"/>
            <a:ext cx="5421600" cy="823912"/>
          </a:xfr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F0767-EAC6-420B-B4FD-6AD0C4BFE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9600" y="2505075"/>
            <a:ext cx="5421600" cy="3684588"/>
          </a:xfrm>
        </p:spPr>
        <p:txBody>
          <a:bodyPr l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2AC8A-5BBC-4FAA-B528-C0460BE8F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C53F-989C-49A9-A144-A70101D87339}" type="datetime1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34ABD7-A6F0-4AB9-9475-4509D13E2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EB1DD-3EC0-40DC-82F2-72458080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4B5C82E-5381-4AD4-A31A-8457138FA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3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8401-4DF8-49EB-BD64-DAF9718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3792-F8B6-46E2-BEE0-F9FEB32E642C}" type="datetime1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A51C5-2C75-478E-9A2B-75FFB167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445C0-B2DA-4306-B4B4-1E59481B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4C6409-CB17-425D-A855-79A015F8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 dirty="0"/>
          </a:p>
        </p:txBody>
      </p:sp>
      <p:sp>
        <p:nvSpPr>
          <p:cNvPr id="8" name="Picture Placeholder 12">
            <a:extLst>
              <a:ext uri="{FF2B5EF4-FFF2-40B4-BE49-F238E27FC236}">
                <a16:creationId xmlns:a16="http://schemas.microsoft.com/office/drawing/2014/main" id="{E5D3DF7E-F988-475C-8FF0-9D8F0E6FC6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66900"/>
            <a:ext cx="12192000" cy="3894138"/>
          </a:xfrm>
          <a:custGeom>
            <a:avLst/>
            <a:gdLst>
              <a:gd name="connsiteX0" fmla="*/ 8800380 w 12192000"/>
              <a:gd name="connsiteY0" fmla="*/ 3894138 h 3924000"/>
              <a:gd name="connsiteX1" fmla="*/ 8854380 w 12192000"/>
              <a:gd name="connsiteY1" fmla="*/ 3894138 h 3924000"/>
              <a:gd name="connsiteX2" fmla="*/ 8854380 w 12192000"/>
              <a:gd name="connsiteY2" fmla="*/ 3924000 h 3924000"/>
              <a:gd name="connsiteX3" fmla="*/ 8800380 w 12192000"/>
              <a:gd name="connsiteY3" fmla="*/ 3924000 h 3924000"/>
              <a:gd name="connsiteX4" fmla="*/ 8854380 w 12192000"/>
              <a:gd name="connsiteY4" fmla="*/ 0 h 3924000"/>
              <a:gd name="connsiteX5" fmla="*/ 12192000 w 12192000"/>
              <a:gd name="connsiteY5" fmla="*/ 0 h 3924000"/>
              <a:gd name="connsiteX6" fmla="*/ 12192000 w 12192000"/>
              <a:gd name="connsiteY6" fmla="*/ 3894138 h 3924000"/>
              <a:gd name="connsiteX7" fmla="*/ 8854380 w 12192000"/>
              <a:gd name="connsiteY7" fmla="*/ 3894138 h 3924000"/>
              <a:gd name="connsiteX8" fmla="*/ 0 w 12192000"/>
              <a:gd name="connsiteY8" fmla="*/ 0 h 3924000"/>
              <a:gd name="connsiteX9" fmla="*/ 8800380 w 12192000"/>
              <a:gd name="connsiteY9" fmla="*/ 0 h 3924000"/>
              <a:gd name="connsiteX10" fmla="*/ 8800380 w 12192000"/>
              <a:gd name="connsiteY10" fmla="*/ 3894138 h 3924000"/>
              <a:gd name="connsiteX11" fmla="*/ 0 w 12192000"/>
              <a:gd name="connsiteY11" fmla="*/ 3894138 h 3924000"/>
              <a:gd name="connsiteX0" fmla="*/ 8800380 w 12192000"/>
              <a:gd name="connsiteY0" fmla="*/ 3894138 h 3924000"/>
              <a:gd name="connsiteX1" fmla="*/ 8854380 w 12192000"/>
              <a:gd name="connsiteY1" fmla="*/ 3894138 h 3924000"/>
              <a:gd name="connsiteX2" fmla="*/ 8800380 w 12192000"/>
              <a:gd name="connsiteY2" fmla="*/ 3924000 h 3924000"/>
              <a:gd name="connsiteX3" fmla="*/ 8800380 w 12192000"/>
              <a:gd name="connsiteY3" fmla="*/ 3894138 h 3924000"/>
              <a:gd name="connsiteX4" fmla="*/ 8854380 w 12192000"/>
              <a:gd name="connsiteY4" fmla="*/ 0 h 3924000"/>
              <a:gd name="connsiteX5" fmla="*/ 12192000 w 12192000"/>
              <a:gd name="connsiteY5" fmla="*/ 0 h 3924000"/>
              <a:gd name="connsiteX6" fmla="*/ 12192000 w 12192000"/>
              <a:gd name="connsiteY6" fmla="*/ 3894138 h 3924000"/>
              <a:gd name="connsiteX7" fmla="*/ 8854380 w 12192000"/>
              <a:gd name="connsiteY7" fmla="*/ 3894138 h 3924000"/>
              <a:gd name="connsiteX8" fmla="*/ 8854380 w 12192000"/>
              <a:gd name="connsiteY8" fmla="*/ 0 h 3924000"/>
              <a:gd name="connsiteX9" fmla="*/ 0 w 12192000"/>
              <a:gd name="connsiteY9" fmla="*/ 0 h 3924000"/>
              <a:gd name="connsiteX10" fmla="*/ 8800380 w 12192000"/>
              <a:gd name="connsiteY10" fmla="*/ 0 h 3924000"/>
              <a:gd name="connsiteX11" fmla="*/ 8800380 w 12192000"/>
              <a:gd name="connsiteY11" fmla="*/ 3894138 h 3924000"/>
              <a:gd name="connsiteX12" fmla="*/ 0 w 12192000"/>
              <a:gd name="connsiteY12" fmla="*/ 3894138 h 3924000"/>
              <a:gd name="connsiteX13" fmla="*/ 0 w 12192000"/>
              <a:gd name="connsiteY13" fmla="*/ 0 h 3924000"/>
              <a:gd name="connsiteX0" fmla="*/ 8800380 w 12192000"/>
              <a:gd name="connsiteY0" fmla="*/ 3894138 h 3894138"/>
              <a:gd name="connsiteX1" fmla="*/ 8854380 w 12192000"/>
              <a:gd name="connsiteY1" fmla="*/ 3894138 h 3894138"/>
              <a:gd name="connsiteX2" fmla="*/ 8800380 w 12192000"/>
              <a:gd name="connsiteY2" fmla="*/ 3894138 h 3894138"/>
              <a:gd name="connsiteX3" fmla="*/ 8854380 w 12192000"/>
              <a:gd name="connsiteY3" fmla="*/ 0 h 3894138"/>
              <a:gd name="connsiteX4" fmla="*/ 12192000 w 12192000"/>
              <a:gd name="connsiteY4" fmla="*/ 0 h 3894138"/>
              <a:gd name="connsiteX5" fmla="*/ 12192000 w 12192000"/>
              <a:gd name="connsiteY5" fmla="*/ 3894138 h 3894138"/>
              <a:gd name="connsiteX6" fmla="*/ 8854380 w 12192000"/>
              <a:gd name="connsiteY6" fmla="*/ 3894138 h 3894138"/>
              <a:gd name="connsiteX7" fmla="*/ 8854380 w 12192000"/>
              <a:gd name="connsiteY7" fmla="*/ 0 h 3894138"/>
              <a:gd name="connsiteX8" fmla="*/ 0 w 12192000"/>
              <a:gd name="connsiteY8" fmla="*/ 0 h 3894138"/>
              <a:gd name="connsiteX9" fmla="*/ 8800380 w 12192000"/>
              <a:gd name="connsiteY9" fmla="*/ 0 h 3894138"/>
              <a:gd name="connsiteX10" fmla="*/ 8800380 w 12192000"/>
              <a:gd name="connsiteY10" fmla="*/ 3894138 h 3894138"/>
              <a:gd name="connsiteX11" fmla="*/ 0 w 12192000"/>
              <a:gd name="connsiteY11" fmla="*/ 3894138 h 3894138"/>
              <a:gd name="connsiteX12" fmla="*/ 0 w 12192000"/>
              <a:gd name="connsiteY12" fmla="*/ 0 h 3894138"/>
              <a:gd name="connsiteX0" fmla="*/ 8854380 w 12192000"/>
              <a:gd name="connsiteY0" fmla="*/ 0 h 3985578"/>
              <a:gd name="connsiteX1" fmla="*/ 12192000 w 12192000"/>
              <a:gd name="connsiteY1" fmla="*/ 0 h 3985578"/>
              <a:gd name="connsiteX2" fmla="*/ 12192000 w 12192000"/>
              <a:gd name="connsiteY2" fmla="*/ 3894138 h 3985578"/>
              <a:gd name="connsiteX3" fmla="*/ 8854380 w 12192000"/>
              <a:gd name="connsiteY3" fmla="*/ 3894138 h 3985578"/>
              <a:gd name="connsiteX4" fmla="*/ 8854380 w 12192000"/>
              <a:gd name="connsiteY4" fmla="*/ 0 h 3985578"/>
              <a:gd name="connsiteX5" fmla="*/ 0 w 12192000"/>
              <a:gd name="connsiteY5" fmla="*/ 0 h 3985578"/>
              <a:gd name="connsiteX6" fmla="*/ 8800380 w 12192000"/>
              <a:gd name="connsiteY6" fmla="*/ 0 h 3985578"/>
              <a:gd name="connsiteX7" fmla="*/ 8800380 w 12192000"/>
              <a:gd name="connsiteY7" fmla="*/ 3894138 h 3985578"/>
              <a:gd name="connsiteX8" fmla="*/ 0 w 12192000"/>
              <a:gd name="connsiteY8" fmla="*/ 3894138 h 3985578"/>
              <a:gd name="connsiteX9" fmla="*/ 0 w 12192000"/>
              <a:gd name="connsiteY9" fmla="*/ 0 h 3985578"/>
              <a:gd name="connsiteX10" fmla="*/ 8945820 w 12192000"/>
              <a:gd name="connsiteY10" fmla="*/ 3985578 h 3985578"/>
              <a:gd name="connsiteX0" fmla="*/ 8854380 w 12192000"/>
              <a:gd name="connsiteY0" fmla="*/ 0 h 3894138"/>
              <a:gd name="connsiteX1" fmla="*/ 12192000 w 12192000"/>
              <a:gd name="connsiteY1" fmla="*/ 0 h 3894138"/>
              <a:gd name="connsiteX2" fmla="*/ 12192000 w 12192000"/>
              <a:gd name="connsiteY2" fmla="*/ 3894138 h 3894138"/>
              <a:gd name="connsiteX3" fmla="*/ 8854380 w 12192000"/>
              <a:gd name="connsiteY3" fmla="*/ 3894138 h 3894138"/>
              <a:gd name="connsiteX4" fmla="*/ 8854380 w 12192000"/>
              <a:gd name="connsiteY4" fmla="*/ 0 h 3894138"/>
              <a:gd name="connsiteX5" fmla="*/ 0 w 12192000"/>
              <a:gd name="connsiteY5" fmla="*/ 0 h 3894138"/>
              <a:gd name="connsiteX6" fmla="*/ 8800380 w 12192000"/>
              <a:gd name="connsiteY6" fmla="*/ 0 h 3894138"/>
              <a:gd name="connsiteX7" fmla="*/ 8800380 w 12192000"/>
              <a:gd name="connsiteY7" fmla="*/ 3894138 h 3894138"/>
              <a:gd name="connsiteX8" fmla="*/ 0 w 12192000"/>
              <a:gd name="connsiteY8" fmla="*/ 3894138 h 3894138"/>
              <a:gd name="connsiteX9" fmla="*/ 0 w 12192000"/>
              <a:gd name="connsiteY9" fmla="*/ 0 h 38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894138">
                <a:close/>
                <a:moveTo>
                  <a:pt x="8854380" y="0"/>
                </a:moveTo>
                <a:lnTo>
                  <a:pt x="12192000" y="0"/>
                </a:lnTo>
                <a:lnTo>
                  <a:pt x="12192000" y="3894138"/>
                </a:lnTo>
                <a:lnTo>
                  <a:pt x="8854380" y="3894138"/>
                </a:lnTo>
                <a:lnTo>
                  <a:pt x="8854380" y="0"/>
                </a:lnTo>
                <a:close/>
                <a:moveTo>
                  <a:pt x="0" y="0"/>
                </a:moveTo>
                <a:lnTo>
                  <a:pt x="8800380" y="0"/>
                </a:lnTo>
                <a:lnTo>
                  <a:pt x="8800380" y="3894138"/>
                </a:lnTo>
                <a:lnTo>
                  <a:pt x="0" y="389413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9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8401-4DF8-49EB-BD64-DAF97186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191C4-3626-453E-9EA7-60050EF20EFE}" type="datetime1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A51C5-2C75-478E-9A2B-75FFB167F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445C0-B2DA-4306-B4B4-1E59481B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A4C6409-CB17-425D-A855-79A015F8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E1A4AA-4978-42D9-9D0E-78C59B262E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9146" y="610588"/>
            <a:ext cx="1080000" cy="1080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2946B3-DB1F-4BF2-B692-7A324F7069A8}"/>
              </a:ext>
            </a:extLst>
          </p:cNvPr>
          <p:cNvSpPr txBox="1"/>
          <p:nvPr/>
        </p:nvSpPr>
        <p:spPr>
          <a:xfrm>
            <a:off x="2227893" y="6300000"/>
            <a:ext cx="521297" cy="180000"/>
          </a:xfrm>
          <a:prstGeom prst="rect">
            <a:avLst/>
          </a:prstGeom>
          <a:noFill/>
        </p:spPr>
        <p:txBody>
          <a:bodyPr wrap="none" lIns="72000" tIns="72000" rIns="72000" bIns="72000" rtlCol="0" anchor="ctr">
            <a:noAutofit/>
          </a:bodyPr>
          <a:lstStyle/>
          <a:p>
            <a:r>
              <a:rPr lang="en-GB" sz="900" b="1" dirty="0"/>
              <a:t>© Isku</a:t>
            </a:r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E8FB68C7-BDF0-4209-9197-5D07CCB0C5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866900"/>
            <a:ext cx="12192000" cy="3894138"/>
          </a:xfrm>
          <a:custGeom>
            <a:avLst/>
            <a:gdLst>
              <a:gd name="connsiteX0" fmla="*/ 8800380 w 12192000"/>
              <a:gd name="connsiteY0" fmla="*/ 3894138 h 3924000"/>
              <a:gd name="connsiteX1" fmla="*/ 8854380 w 12192000"/>
              <a:gd name="connsiteY1" fmla="*/ 3894138 h 3924000"/>
              <a:gd name="connsiteX2" fmla="*/ 8854380 w 12192000"/>
              <a:gd name="connsiteY2" fmla="*/ 3924000 h 3924000"/>
              <a:gd name="connsiteX3" fmla="*/ 8800380 w 12192000"/>
              <a:gd name="connsiteY3" fmla="*/ 3924000 h 3924000"/>
              <a:gd name="connsiteX4" fmla="*/ 8854380 w 12192000"/>
              <a:gd name="connsiteY4" fmla="*/ 0 h 3924000"/>
              <a:gd name="connsiteX5" fmla="*/ 12192000 w 12192000"/>
              <a:gd name="connsiteY5" fmla="*/ 0 h 3924000"/>
              <a:gd name="connsiteX6" fmla="*/ 12192000 w 12192000"/>
              <a:gd name="connsiteY6" fmla="*/ 3894138 h 3924000"/>
              <a:gd name="connsiteX7" fmla="*/ 8854380 w 12192000"/>
              <a:gd name="connsiteY7" fmla="*/ 3894138 h 3924000"/>
              <a:gd name="connsiteX8" fmla="*/ 0 w 12192000"/>
              <a:gd name="connsiteY8" fmla="*/ 0 h 3924000"/>
              <a:gd name="connsiteX9" fmla="*/ 8800380 w 12192000"/>
              <a:gd name="connsiteY9" fmla="*/ 0 h 3924000"/>
              <a:gd name="connsiteX10" fmla="*/ 8800380 w 12192000"/>
              <a:gd name="connsiteY10" fmla="*/ 3894138 h 3924000"/>
              <a:gd name="connsiteX11" fmla="*/ 0 w 12192000"/>
              <a:gd name="connsiteY11" fmla="*/ 3894138 h 3924000"/>
              <a:gd name="connsiteX0" fmla="*/ 8800380 w 12192000"/>
              <a:gd name="connsiteY0" fmla="*/ 3894138 h 3924000"/>
              <a:gd name="connsiteX1" fmla="*/ 8854380 w 12192000"/>
              <a:gd name="connsiteY1" fmla="*/ 3894138 h 3924000"/>
              <a:gd name="connsiteX2" fmla="*/ 8800380 w 12192000"/>
              <a:gd name="connsiteY2" fmla="*/ 3924000 h 3924000"/>
              <a:gd name="connsiteX3" fmla="*/ 8800380 w 12192000"/>
              <a:gd name="connsiteY3" fmla="*/ 3894138 h 3924000"/>
              <a:gd name="connsiteX4" fmla="*/ 8854380 w 12192000"/>
              <a:gd name="connsiteY4" fmla="*/ 0 h 3924000"/>
              <a:gd name="connsiteX5" fmla="*/ 12192000 w 12192000"/>
              <a:gd name="connsiteY5" fmla="*/ 0 h 3924000"/>
              <a:gd name="connsiteX6" fmla="*/ 12192000 w 12192000"/>
              <a:gd name="connsiteY6" fmla="*/ 3894138 h 3924000"/>
              <a:gd name="connsiteX7" fmla="*/ 8854380 w 12192000"/>
              <a:gd name="connsiteY7" fmla="*/ 3894138 h 3924000"/>
              <a:gd name="connsiteX8" fmla="*/ 8854380 w 12192000"/>
              <a:gd name="connsiteY8" fmla="*/ 0 h 3924000"/>
              <a:gd name="connsiteX9" fmla="*/ 0 w 12192000"/>
              <a:gd name="connsiteY9" fmla="*/ 0 h 3924000"/>
              <a:gd name="connsiteX10" fmla="*/ 8800380 w 12192000"/>
              <a:gd name="connsiteY10" fmla="*/ 0 h 3924000"/>
              <a:gd name="connsiteX11" fmla="*/ 8800380 w 12192000"/>
              <a:gd name="connsiteY11" fmla="*/ 3894138 h 3924000"/>
              <a:gd name="connsiteX12" fmla="*/ 0 w 12192000"/>
              <a:gd name="connsiteY12" fmla="*/ 3894138 h 3924000"/>
              <a:gd name="connsiteX13" fmla="*/ 0 w 12192000"/>
              <a:gd name="connsiteY13" fmla="*/ 0 h 3924000"/>
              <a:gd name="connsiteX0" fmla="*/ 8800380 w 12192000"/>
              <a:gd name="connsiteY0" fmla="*/ 3894138 h 3894138"/>
              <a:gd name="connsiteX1" fmla="*/ 8854380 w 12192000"/>
              <a:gd name="connsiteY1" fmla="*/ 3894138 h 3894138"/>
              <a:gd name="connsiteX2" fmla="*/ 8800380 w 12192000"/>
              <a:gd name="connsiteY2" fmla="*/ 3894138 h 3894138"/>
              <a:gd name="connsiteX3" fmla="*/ 8854380 w 12192000"/>
              <a:gd name="connsiteY3" fmla="*/ 0 h 3894138"/>
              <a:gd name="connsiteX4" fmla="*/ 12192000 w 12192000"/>
              <a:gd name="connsiteY4" fmla="*/ 0 h 3894138"/>
              <a:gd name="connsiteX5" fmla="*/ 12192000 w 12192000"/>
              <a:gd name="connsiteY5" fmla="*/ 3894138 h 3894138"/>
              <a:gd name="connsiteX6" fmla="*/ 8854380 w 12192000"/>
              <a:gd name="connsiteY6" fmla="*/ 3894138 h 3894138"/>
              <a:gd name="connsiteX7" fmla="*/ 8854380 w 12192000"/>
              <a:gd name="connsiteY7" fmla="*/ 0 h 3894138"/>
              <a:gd name="connsiteX8" fmla="*/ 0 w 12192000"/>
              <a:gd name="connsiteY8" fmla="*/ 0 h 3894138"/>
              <a:gd name="connsiteX9" fmla="*/ 8800380 w 12192000"/>
              <a:gd name="connsiteY9" fmla="*/ 0 h 3894138"/>
              <a:gd name="connsiteX10" fmla="*/ 8800380 w 12192000"/>
              <a:gd name="connsiteY10" fmla="*/ 3894138 h 3894138"/>
              <a:gd name="connsiteX11" fmla="*/ 0 w 12192000"/>
              <a:gd name="connsiteY11" fmla="*/ 3894138 h 3894138"/>
              <a:gd name="connsiteX12" fmla="*/ 0 w 12192000"/>
              <a:gd name="connsiteY12" fmla="*/ 0 h 3894138"/>
              <a:gd name="connsiteX0" fmla="*/ 8854380 w 12192000"/>
              <a:gd name="connsiteY0" fmla="*/ 0 h 3985578"/>
              <a:gd name="connsiteX1" fmla="*/ 12192000 w 12192000"/>
              <a:gd name="connsiteY1" fmla="*/ 0 h 3985578"/>
              <a:gd name="connsiteX2" fmla="*/ 12192000 w 12192000"/>
              <a:gd name="connsiteY2" fmla="*/ 3894138 h 3985578"/>
              <a:gd name="connsiteX3" fmla="*/ 8854380 w 12192000"/>
              <a:gd name="connsiteY3" fmla="*/ 3894138 h 3985578"/>
              <a:gd name="connsiteX4" fmla="*/ 8854380 w 12192000"/>
              <a:gd name="connsiteY4" fmla="*/ 0 h 3985578"/>
              <a:gd name="connsiteX5" fmla="*/ 0 w 12192000"/>
              <a:gd name="connsiteY5" fmla="*/ 0 h 3985578"/>
              <a:gd name="connsiteX6" fmla="*/ 8800380 w 12192000"/>
              <a:gd name="connsiteY6" fmla="*/ 0 h 3985578"/>
              <a:gd name="connsiteX7" fmla="*/ 8800380 w 12192000"/>
              <a:gd name="connsiteY7" fmla="*/ 3894138 h 3985578"/>
              <a:gd name="connsiteX8" fmla="*/ 0 w 12192000"/>
              <a:gd name="connsiteY8" fmla="*/ 3894138 h 3985578"/>
              <a:gd name="connsiteX9" fmla="*/ 0 w 12192000"/>
              <a:gd name="connsiteY9" fmla="*/ 0 h 3985578"/>
              <a:gd name="connsiteX10" fmla="*/ 8945820 w 12192000"/>
              <a:gd name="connsiteY10" fmla="*/ 3985578 h 3985578"/>
              <a:gd name="connsiteX0" fmla="*/ 8854380 w 12192000"/>
              <a:gd name="connsiteY0" fmla="*/ 0 h 3894138"/>
              <a:gd name="connsiteX1" fmla="*/ 12192000 w 12192000"/>
              <a:gd name="connsiteY1" fmla="*/ 0 h 3894138"/>
              <a:gd name="connsiteX2" fmla="*/ 12192000 w 12192000"/>
              <a:gd name="connsiteY2" fmla="*/ 3894138 h 3894138"/>
              <a:gd name="connsiteX3" fmla="*/ 8854380 w 12192000"/>
              <a:gd name="connsiteY3" fmla="*/ 3894138 h 3894138"/>
              <a:gd name="connsiteX4" fmla="*/ 8854380 w 12192000"/>
              <a:gd name="connsiteY4" fmla="*/ 0 h 3894138"/>
              <a:gd name="connsiteX5" fmla="*/ 0 w 12192000"/>
              <a:gd name="connsiteY5" fmla="*/ 0 h 3894138"/>
              <a:gd name="connsiteX6" fmla="*/ 8800380 w 12192000"/>
              <a:gd name="connsiteY6" fmla="*/ 0 h 3894138"/>
              <a:gd name="connsiteX7" fmla="*/ 8800380 w 12192000"/>
              <a:gd name="connsiteY7" fmla="*/ 3894138 h 3894138"/>
              <a:gd name="connsiteX8" fmla="*/ 0 w 12192000"/>
              <a:gd name="connsiteY8" fmla="*/ 3894138 h 3894138"/>
              <a:gd name="connsiteX9" fmla="*/ 0 w 12192000"/>
              <a:gd name="connsiteY9" fmla="*/ 0 h 389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3894138">
                <a:close/>
                <a:moveTo>
                  <a:pt x="8854380" y="0"/>
                </a:moveTo>
                <a:lnTo>
                  <a:pt x="12192000" y="0"/>
                </a:lnTo>
                <a:lnTo>
                  <a:pt x="12192000" y="3894138"/>
                </a:lnTo>
                <a:lnTo>
                  <a:pt x="8854380" y="3894138"/>
                </a:lnTo>
                <a:lnTo>
                  <a:pt x="8854380" y="0"/>
                </a:lnTo>
                <a:close/>
                <a:moveTo>
                  <a:pt x="0" y="0"/>
                </a:moveTo>
                <a:lnTo>
                  <a:pt x="8800380" y="0"/>
                </a:lnTo>
                <a:lnTo>
                  <a:pt x="8800380" y="3894138"/>
                </a:lnTo>
                <a:lnTo>
                  <a:pt x="0" y="3894138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fi-FI"/>
              <a:t>Vedä kuva paikkamerkkiin tai lisää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6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B2DD1-0265-4EB4-94AE-3D16C8D2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6575"/>
            <a:ext cx="9251700" cy="104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perustyylejä naps.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A62BB-0B3F-4B68-8180-8E734E8E3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111600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558A9-A4D1-481C-A649-EF246BD35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899" y="6300000"/>
            <a:ext cx="1181100" cy="180000"/>
          </a:xfrm>
          <a:prstGeom prst="rect">
            <a:avLst/>
          </a:prstGeom>
        </p:spPr>
        <p:txBody>
          <a:bodyPr vert="horz" lIns="72000" tIns="72000" rIns="72000" bIns="7200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5892308B-ABE2-44F4-A4A5-FF4E9414AF7D}" type="datetime1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4599A-246A-4E31-B89E-9B668CE43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38422" y="6300000"/>
            <a:ext cx="7884000" cy="1800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| First Name Last Name, Company | First Name Last Name, Company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C2D9-BB62-4295-8303-1FDB95AFE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0000" y="6300000"/>
            <a:ext cx="507750" cy="180000"/>
          </a:xfrm>
          <a:prstGeom prst="rect">
            <a:avLst/>
          </a:prstGeom>
        </p:spPr>
        <p:txBody>
          <a:bodyPr vert="horz" lIns="72000" tIns="72000" rIns="72000" bIns="7200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0B1F0246-3DEA-4730-9272-4965CD7074E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ED51A8-0D5B-40B6-88A5-75D5583996EE}"/>
              </a:ext>
            </a:extLst>
          </p:cNvPr>
          <p:cNvSpPr txBox="1"/>
          <p:nvPr/>
        </p:nvSpPr>
        <p:spPr>
          <a:xfrm>
            <a:off x="2227893" y="6300000"/>
            <a:ext cx="521297" cy="180000"/>
          </a:xfrm>
          <a:prstGeom prst="rect">
            <a:avLst/>
          </a:prstGeom>
          <a:noFill/>
        </p:spPr>
        <p:txBody>
          <a:bodyPr wrap="none" lIns="72000" tIns="72000" rIns="72000" bIns="72000" rtlCol="0" anchor="ctr">
            <a:noAutofit/>
          </a:bodyPr>
          <a:lstStyle/>
          <a:p>
            <a:r>
              <a:rPr lang="en-GB" sz="900" b="1" dirty="0"/>
              <a:t>© Isku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BC87371-4869-4C0F-9DAE-2D6146ABEB08}"/>
              </a:ext>
            </a:extLst>
          </p:cNvPr>
          <p:cNvPicPr>
            <a:picLocks noChangeAspect="1"/>
          </p:cNvPicPr>
          <p:nvPr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973295" y="669821"/>
            <a:ext cx="1488960" cy="50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3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sldNum="0" hdr="0" ftr="0" dt="0"/>
  <p:txStyles>
    <p:titleStyle>
      <a:lvl1pPr algn="l" defTabSz="914400" rtl="0" eaLnBrk="1" latinLnBrk="0" hangingPunct="1">
        <a:lnSpc>
          <a:spcPts val="364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A small green box with glass doors&#10;&#10;Description automatically generated">
            <a:extLst>
              <a:ext uri="{FF2B5EF4-FFF2-40B4-BE49-F238E27FC236}">
                <a16:creationId xmlns:a16="http://schemas.microsoft.com/office/drawing/2014/main" id="{E272E0C8-983B-DDD5-842E-03E867B5764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8" r="20518"/>
          <a:stretch>
            <a:fillRect/>
          </a:stretch>
        </p:blipFill>
        <p:spPr/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7A2036-C353-4C31-981F-12796107B6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751" y="286414"/>
            <a:ext cx="5252244" cy="871538"/>
          </a:xfrm>
        </p:spPr>
        <p:txBody>
          <a:bodyPr/>
          <a:lstStyle/>
          <a:p>
            <a:r>
              <a:rPr lang="fi-FI" sz="4800" dirty="0" err="1"/>
              <a:t>Vetrospace</a:t>
            </a:r>
            <a:r>
              <a:rPr lang="fi-FI" sz="4800" dirty="0"/>
              <a:t> XS+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784644-F130-4997-86F0-8EE7054B81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Pod</a:t>
            </a:r>
            <a:r>
              <a:rPr lang="fi-FI" dirty="0"/>
              <a:t> for 1 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31D1A0B9-996D-42F0-B674-A87D286906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6575" y="1795749"/>
            <a:ext cx="5252245" cy="19602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VETROSPACE IS MORE THAN JUST A POD – IT’S A PRODUCTIVE, PRIVATE, AND SAFE SPACE FOR WORKING, MEETING, AND COLLABORATING.</a:t>
            </a:r>
          </a:p>
          <a:p>
            <a:endParaRPr lang="en-US" dirty="0"/>
          </a:p>
          <a:p>
            <a:r>
              <a:rPr lang="en-US" dirty="0"/>
              <a:t>XS+ Hybrid is a new pod type focusing on hybrid working. It is planned for longer periods of focused work or for longer duration teleconferencing and webcasting. You have enough of space for a comfortable chair and a table that is large enough for notebooks, laptop etc. It has optionality between fixed and electrically adjustable table and the separately dimmable ambient and facial lights gives you a natural look for every meeting. </a:t>
            </a:r>
          </a:p>
          <a:p>
            <a:r>
              <a:rPr lang="en-US" dirty="0"/>
              <a:t>XS+ is optimized against audio and visual snooping, has a motion sensor for smart control of lighting and air flow. 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4E212FC-B14C-4F0F-9074-81A91D918D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Width</a:t>
            </a:r>
          </a:p>
          <a:p>
            <a:r>
              <a:rPr lang="en-US" dirty="0"/>
              <a:t>Depth</a:t>
            </a:r>
          </a:p>
          <a:p>
            <a:r>
              <a:rPr lang="en-US" dirty="0"/>
              <a:t>Height</a:t>
            </a:r>
          </a:p>
          <a:p>
            <a:endParaRPr lang="en-US" dirty="0"/>
          </a:p>
          <a:p>
            <a:r>
              <a:rPr lang="en-US" dirty="0"/>
              <a:t>Weight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0ED51874-F5A3-4D97-8DEB-102960B9599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dirty="0"/>
              <a:t>150 cm</a:t>
            </a:r>
          </a:p>
          <a:p>
            <a:r>
              <a:rPr lang="en-US" dirty="0"/>
              <a:t>110 cm</a:t>
            </a:r>
          </a:p>
          <a:p>
            <a:r>
              <a:rPr lang="en-US" dirty="0"/>
              <a:t>225 cm</a:t>
            </a:r>
          </a:p>
          <a:p>
            <a:endParaRPr lang="en-US" dirty="0"/>
          </a:p>
          <a:p>
            <a:r>
              <a:rPr lang="en-US" dirty="0"/>
              <a:t>550 kg</a:t>
            </a:r>
          </a:p>
          <a:p>
            <a:endParaRPr lang="en-US" dirty="0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209D713B-E5B5-46E4-A4F2-5BB620C92A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25015" y="4000865"/>
            <a:ext cx="5263185" cy="1040204"/>
          </a:xfrm>
        </p:spPr>
        <p:txBody>
          <a:bodyPr/>
          <a:lstStyle/>
          <a:p>
            <a:r>
              <a:rPr lang="en-US" dirty="0"/>
              <a:t>Exterior material is LP-laminate and 11 mm sound-controlled safety glass. Laminates in 6 standard colors, plus options for custom colors.</a:t>
            </a:r>
          </a:p>
          <a:p>
            <a:endParaRPr lang="en-US" dirty="0"/>
          </a:p>
          <a:p>
            <a:r>
              <a:rPr lang="en-US" dirty="0"/>
              <a:t>Interior is acoustic </a:t>
            </a:r>
            <a:r>
              <a:rPr lang="en-US" dirty="0" err="1"/>
              <a:t>ECOfelt</a:t>
            </a:r>
            <a:r>
              <a:rPr lang="en-US" dirty="0"/>
              <a:t> lining, with 5 standard colors and &gt;50 additional colors.</a:t>
            </a:r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268B4E61-5A71-441D-BCA8-24185C919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476" y="5784112"/>
            <a:ext cx="1757524" cy="124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7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C19256CF-FA80-49B1-8B1F-638886945094}"/>
              </a:ext>
            </a:extLst>
          </p:cNvPr>
          <p:cNvSpPr txBox="1">
            <a:spLocks/>
          </p:cNvSpPr>
          <p:nvPr/>
        </p:nvSpPr>
        <p:spPr>
          <a:xfrm>
            <a:off x="539751" y="286414"/>
            <a:ext cx="5252244" cy="8715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sz="4800" dirty="0" err="1">
                <a:solidFill>
                  <a:srgbClr val="000000"/>
                </a:solidFill>
                <a:latin typeface="Century Gothic"/>
              </a:rPr>
              <a:t>Vetrospace</a:t>
            </a:r>
            <a:r>
              <a:rPr lang="fi-FI" sz="4800" dirty="0">
                <a:solidFill>
                  <a:srgbClr val="000000"/>
                </a:solidFill>
                <a:latin typeface="Century Gothic"/>
              </a:rPr>
              <a:t> XS+</a:t>
            </a:r>
            <a:endParaRPr kumimoji="0" lang="fi-FI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kstin paikkamerkki 3">
            <a:extLst>
              <a:ext uri="{FF2B5EF4-FFF2-40B4-BE49-F238E27FC236}">
                <a16:creationId xmlns:a16="http://schemas.microsoft.com/office/drawing/2014/main" id="{CD4F82F0-8890-495D-8BC0-F62806F1D70B}"/>
              </a:ext>
            </a:extLst>
          </p:cNvPr>
          <p:cNvSpPr txBox="1">
            <a:spLocks/>
          </p:cNvSpPr>
          <p:nvPr/>
        </p:nvSpPr>
        <p:spPr>
          <a:xfrm>
            <a:off x="539751" y="1282882"/>
            <a:ext cx="5251801" cy="30718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i-FI" sz="1500" dirty="0" err="1"/>
              <a:t>Pod</a:t>
            </a:r>
            <a:r>
              <a:rPr lang="fi-FI" sz="1500" dirty="0"/>
              <a:t> for 1</a:t>
            </a:r>
          </a:p>
          <a:p>
            <a:pPr marL="0" indent="0">
              <a:buNone/>
              <a:defRPr/>
            </a:pPr>
            <a:endParaRPr lang="fi-FI" sz="15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2E466D27-8E99-48A1-BDCC-F54766F7619A}"/>
              </a:ext>
            </a:extLst>
          </p:cNvPr>
          <p:cNvSpPr/>
          <p:nvPr/>
        </p:nvSpPr>
        <p:spPr>
          <a:xfrm>
            <a:off x="543436" y="2403591"/>
            <a:ext cx="58805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Tekstin paikkamerkki 3">
            <a:extLst>
              <a:ext uri="{FF2B5EF4-FFF2-40B4-BE49-F238E27FC236}">
                <a16:creationId xmlns:a16="http://schemas.microsoft.com/office/drawing/2014/main" id="{7534C46A-EAAA-477A-ACB5-E75B3C3AF2B5}"/>
              </a:ext>
            </a:extLst>
          </p:cNvPr>
          <p:cNvSpPr txBox="1">
            <a:spLocks/>
          </p:cNvSpPr>
          <p:nvPr/>
        </p:nvSpPr>
        <p:spPr>
          <a:xfrm>
            <a:off x="525440" y="1565545"/>
            <a:ext cx="5251801" cy="3071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Datasheet</a:t>
            </a:r>
            <a:endParaRPr kumimoji="0" lang="fi-FI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FB83A380-DE24-4B1D-85FC-1054400781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593" y="6163699"/>
            <a:ext cx="1208087" cy="5419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6FB4A8-E693-CA78-A9CD-C9676EF87878}"/>
              </a:ext>
            </a:extLst>
          </p:cNvPr>
          <p:cNvSpPr txBox="1"/>
          <p:nvPr/>
        </p:nvSpPr>
        <p:spPr>
          <a:xfrm>
            <a:off x="539751" y="1838423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000"/>
              <a:defRPr/>
            </a:pPr>
            <a:endParaRPr lang="en-US" sz="1200" dirty="0"/>
          </a:p>
          <a:p>
            <a:pPr>
              <a:buClr>
                <a:srgbClr val="000000"/>
              </a:buClr>
              <a:buSzPts val="1000"/>
              <a:defRPr/>
            </a:pPr>
            <a:r>
              <a:rPr lang="en-US" sz="1200" dirty="0">
                <a:sym typeface="Raleway Light"/>
              </a:rPr>
              <a:t>XS+ comes with two structure options, meaning you can choose to have glass on two walls (structure 5), or only the glass door (structure 2). </a:t>
            </a:r>
          </a:p>
          <a:p>
            <a:pPr>
              <a:buClr>
                <a:srgbClr val="000000"/>
              </a:buClr>
              <a:buSzPts val="1000"/>
              <a:defRPr/>
            </a:pPr>
            <a:r>
              <a:rPr lang="en-US" sz="1200" dirty="0">
                <a:sym typeface="Raleway Light"/>
              </a:rPr>
              <a:t>XS+ </a:t>
            </a:r>
            <a:r>
              <a:rPr lang="en-US" sz="1200" dirty="0"/>
              <a:t>has retractable wheels underneath for ease of moving the pod within a floor of a building. The basic single state course (G4) air filtering, keeps the inner air fresh and clean, and in normal use to be changed only two times a year.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DB6D537-A8C8-1E4D-C226-2FE6A31CF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34931"/>
              </p:ext>
            </p:extLst>
          </p:nvPr>
        </p:nvGraphicFramePr>
        <p:xfrm>
          <a:off x="6707820" y="380659"/>
          <a:ext cx="5252244" cy="6096682"/>
        </p:xfrm>
        <a:graphic>
          <a:graphicData uri="http://schemas.openxmlformats.org/drawingml/2006/table">
            <a:tbl>
              <a:tblPr/>
              <a:tblGrid>
                <a:gridCol w="1722736">
                  <a:extLst>
                    <a:ext uri="{9D8B030D-6E8A-4147-A177-3AD203B41FA5}">
                      <a16:colId xmlns:a16="http://schemas.microsoft.com/office/drawing/2014/main" val="2392420191"/>
                    </a:ext>
                  </a:extLst>
                </a:gridCol>
                <a:gridCol w="3529508">
                  <a:extLst>
                    <a:ext uri="{9D8B030D-6E8A-4147-A177-3AD203B41FA5}">
                      <a16:colId xmlns:a16="http://schemas.microsoft.com/office/drawing/2014/main" val="2262370325"/>
                    </a:ext>
                  </a:extLst>
                </a:gridCol>
              </a:tblGrid>
              <a:tr h="1657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SPECS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XS+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1175514"/>
                  </a:ext>
                </a:extLst>
              </a:tr>
              <a:tr h="2678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Exterior</a:t>
                      </a:r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dimensions</a:t>
                      </a:r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W150 / D110 / H225 cm|W59.1 / D43.3 / H88.6 in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5312167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Exterior material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LP-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laminate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3772480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Interior dimensions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/ D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 / H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207.5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cm | W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51.2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D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39.4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H8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86108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Interior material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Acoustic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ECOfelt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lining</a:t>
                      </a:r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988102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550 kg | 1210  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lbs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15929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Indoor surface area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1.4 m² | 15 ft²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846252"/>
                  </a:ext>
                </a:extLst>
              </a:tr>
              <a:tr h="312433">
                <a:tc>
                  <a:txBody>
                    <a:bodyPr/>
                    <a:lstStyle/>
                    <a:p>
                      <a:pPr algn="l" fontAlgn="b"/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Installation</a:t>
                      </a:r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height</a:t>
                      </a:r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recquirement</a:t>
                      </a:r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235 cm | &gt;92.5 in</a:t>
                      </a:r>
                    </a:p>
                    <a:p>
                      <a:pPr algn="l" fontAlgn="b"/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857156"/>
                  </a:ext>
                </a:extLst>
              </a:tr>
              <a:tr h="312433"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</a:t>
                      </a:r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723: Class A-C (surface) </a:t>
                      </a:r>
                      <a:b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ASTM E648:Class 1 (flooring)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611533"/>
                  </a:ext>
                </a:extLst>
              </a:tr>
              <a:tr h="22316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Electrical</a:t>
                      </a:r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 60335-1:2020 | UL 962 (E514776)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393551"/>
                  </a:ext>
                </a:extLst>
              </a:tr>
              <a:tr h="465462">
                <a:tc>
                  <a:txBody>
                    <a:bodyPr/>
                    <a:lstStyle/>
                    <a:p>
                      <a:pPr algn="l" fontAlgn="t"/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Seismic</a:t>
                      </a:r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SEISMIC Certification (2019-0176-COC-01-00)</a:t>
                      </a:r>
                      <a:b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Building Code (IBC) 2018 (23.02.2021)</a:t>
                      </a:r>
                      <a:b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California Building Code (CBC) 2019 (23.02.2021)</a:t>
                      </a:r>
                    </a:p>
                  </a:txBody>
                  <a:tcPr marL="5205" marR="5205" marT="520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384704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Door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Hinged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door</a:t>
                      </a:r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426493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Glass thickness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mm | 0.43 in sound-control safety glass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126884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 reduction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Dₛ,A 30dB (ISO 23351-1), STI: 0.05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277665"/>
                  </a:ext>
                </a:extLst>
              </a:tr>
              <a:tr h="26345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Ventilation system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Basic single state coarse (G4) air filtering</a:t>
                      </a:r>
                      <a:endParaRPr lang="en-US" sz="1000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3654558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 flow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 10 l/s, typical 20 l/s* and max 58 (max fan capacity)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426242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Pressure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air 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pressure</a:t>
                      </a:r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150612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 supply 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110-240 VAC / 16 A / 50-60 Hz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889297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W average, 150 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maximum (TBC)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881858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Power </a:t>
                      </a:r>
                      <a:r>
                        <a:rPr lang="fi-FI" sz="1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sockets</a:t>
                      </a:r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as </a:t>
                      </a:r>
                      <a:r>
                        <a:rPr lang="fi-FI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852564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endParaRPr lang="fi-FI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820974"/>
                  </a:ext>
                </a:extLst>
              </a:tr>
              <a:tr h="242296">
                <a:tc>
                  <a:txBody>
                    <a:bodyPr/>
                    <a:lstStyle/>
                    <a:p>
                      <a:pPr algn="l" fontAlgn="b"/>
                      <a:endParaRPr lang="fi-FI" sz="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5" marR="5205" marT="52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835578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66F54A62-21CB-C65C-4E4B-BDA7D8B54D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787" y="4955882"/>
            <a:ext cx="737680" cy="664522"/>
          </a:xfrm>
          <a:prstGeom prst="rect">
            <a:avLst/>
          </a:prstGeom>
        </p:spPr>
      </p:pic>
      <p:sp>
        <p:nvSpPr>
          <p:cNvPr id="13" name="Google Shape;1157;p15">
            <a:extLst>
              <a:ext uri="{FF2B5EF4-FFF2-40B4-BE49-F238E27FC236}">
                <a16:creationId xmlns:a16="http://schemas.microsoft.com/office/drawing/2014/main" id="{E205703D-6726-52A7-2BB2-86D25180024C}"/>
              </a:ext>
            </a:extLst>
          </p:cNvPr>
          <p:cNvSpPr txBox="1"/>
          <p:nvPr/>
        </p:nvSpPr>
        <p:spPr>
          <a:xfrm>
            <a:off x="448643" y="5612553"/>
            <a:ext cx="96996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Sofia"/>
                <a:sym typeface="Sofia"/>
              </a:rPr>
              <a:t>Plug-and-play solution</a:t>
            </a:r>
            <a:endParaRPr sz="1000" dirty="0">
              <a:latin typeface="Sofia"/>
              <a:sym typeface="Arial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88E2604-42E0-7B1F-0697-F6CC84F06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621" y="4969091"/>
            <a:ext cx="731583" cy="713294"/>
          </a:xfrm>
          <a:prstGeom prst="rect">
            <a:avLst/>
          </a:prstGeom>
        </p:spPr>
      </p:pic>
      <p:sp>
        <p:nvSpPr>
          <p:cNvPr id="22" name="Google Shape;1165;p15">
            <a:extLst>
              <a:ext uri="{FF2B5EF4-FFF2-40B4-BE49-F238E27FC236}">
                <a16:creationId xmlns:a16="http://schemas.microsoft.com/office/drawing/2014/main" id="{8D1B3827-5571-339F-3F23-DA433B91C602}"/>
              </a:ext>
            </a:extLst>
          </p:cNvPr>
          <p:cNvSpPr txBox="1"/>
          <p:nvPr/>
        </p:nvSpPr>
        <p:spPr>
          <a:xfrm>
            <a:off x="1532783" y="5650148"/>
            <a:ext cx="96996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Sofia"/>
                <a:ea typeface="Sofia"/>
                <a:cs typeface="Sofia"/>
                <a:sym typeface="Sofia"/>
              </a:rPr>
              <a:t>Best-in-class soundproofing</a:t>
            </a:r>
            <a:endParaRPr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C3BD905-A14E-EA92-CC51-C7670520B2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2167" y="4944705"/>
            <a:ext cx="743776" cy="737680"/>
          </a:xfrm>
          <a:prstGeom prst="rect">
            <a:avLst/>
          </a:prstGeom>
        </p:spPr>
      </p:pic>
      <p:sp>
        <p:nvSpPr>
          <p:cNvPr id="24" name="Google Shape;1161;p15">
            <a:extLst>
              <a:ext uri="{FF2B5EF4-FFF2-40B4-BE49-F238E27FC236}">
                <a16:creationId xmlns:a16="http://schemas.microsoft.com/office/drawing/2014/main" id="{938DA4E4-4C91-3F60-CD48-1C5A721E0FA8}"/>
              </a:ext>
            </a:extLst>
          </p:cNvPr>
          <p:cNvSpPr txBox="1"/>
          <p:nvPr/>
        </p:nvSpPr>
        <p:spPr>
          <a:xfrm>
            <a:off x="2666356" y="5650148"/>
            <a:ext cx="96996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Sofia"/>
                <a:ea typeface="Sofia"/>
                <a:cs typeface="Sofia"/>
                <a:sym typeface="Sofia"/>
              </a:rPr>
              <a:t>Antimicrobial LED lighting</a:t>
            </a:r>
            <a:endParaRPr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82B4A5C-D70A-8AE3-C048-BA272BC38F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4095" y="5011767"/>
            <a:ext cx="731583" cy="670618"/>
          </a:xfrm>
          <a:prstGeom prst="rect">
            <a:avLst/>
          </a:prstGeom>
        </p:spPr>
      </p:pic>
      <p:sp>
        <p:nvSpPr>
          <p:cNvPr id="26" name="Google Shape;1163;p15">
            <a:extLst>
              <a:ext uri="{FF2B5EF4-FFF2-40B4-BE49-F238E27FC236}">
                <a16:creationId xmlns:a16="http://schemas.microsoft.com/office/drawing/2014/main" id="{546BC959-E6D1-4492-A2BE-1AD6CA8C43DE}"/>
              </a:ext>
            </a:extLst>
          </p:cNvPr>
          <p:cNvSpPr txBox="1"/>
          <p:nvPr/>
        </p:nvSpPr>
        <p:spPr>
          <a:xfrm>
            <a:off x="4718746" y="5675491"/>
            <a:ext cx="1403274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Sofia"/>
                <a:sym typeface="Sofia"/>
              </a:rPr>
              <a:t>Excellent ventilation for fresh air</a:t>
            </a:r>
            <a:endParaRPr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F1CACAD-EA9A-7204-1FFF-CEB47D404B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7780" y="5043075"/>
            <a:ext cx="688908" cy="603556"/>
          </a:xfrm>
          <a:prstGeom prst="rect">
            <a:avLst/>
          </a:prstGeom>
        </p:spPr>
      </p:pic>
      <p:sp>
        <p:nvSpPr>
          <p:cNvPr id="28" name="Google Shape;1165;p15">
            <a:extLst>
              <a:ext uri="{FF2B5EF4-FFF2-40B4-BE49-F238E27FC236}">
                <a16:creationId xmlns:a16="http://schemas.microsoft.com/office/drawing/2014/main" id="{02FC9857-2B9C-3210-2B34-46854171DD8D}"/>
              </a:ext>
            </a:extLst>
          </p:cNvPr>
          <p:cNvSpPr txBox="1"/>
          <p:nvPr/>
        </p:nvSpPr>
        <p:spPr>
          <a:xfrm>
            <a:off x="3688190" y="5682385"/>
            <a:ext cx="120808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Sofia"/>
                <a:ea typeface="Sofia"/>
                <a:cs typeface="Sofia"/>
                <a:sym typeface="Sofia"/>
              </a:rPr>
              <a:t>Built-in wheels for easy relocation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8B1F99-86D2-F660-789F-71915D0A82A7}"/>
              </a:ext>
            </a:extLst>
          </p:cNvPr>
          <p:cNvSpPr txBox="1"/>
          <p:nvPr/>
        </p:nvSpPr>
        <p:spPr>
          <a:xfrm>
            <a:off x="6668737" y="6203817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* The pod is equipped with smart CO2 based ventilation control, typical </a:t>
            </a:r>
          </a:p>
          <a:p>
            <a:r>
              <a:rPr lang="en-US" sz="800" dirty="0"/>
              <a:t>value is based on average occupancy &amp; CO2 exhaled by users and will </a:t>
            </a:r>
          </a:p>
          <a:p>
            <a:r>
              <a:rPr lang="en-US" sz="800" dirty="0"/>
              <a:t>vary based on measured value real time.​</a:t>
            </a:r>
          </a:p>
        </p:txBody>
      </p:sp>
      <p:sp>
        <p:nvSpPr>
          <p:cNvPr id="2" name="Suorakulmio: Pyöristetyt kulmat 1">
            <a:extLst>
              <a:ext uri="{FF2B5EF4-FFF2-40B4-BE49-F238E27FC236}">
                <a16:creationId xmlns:a16="http://schemas.microsoft.com/office/drawing/2014/main" id="{7951C205-2AE9-C91A-631D-B49DC5F98FF9}"/>
              </a:ext>
            </a:extLst>
          </p:cNvPr>
          <p:cNvSpPr/>
          <p:nvPr/>
        </p:nvSpPr>
        <p:spPr>
          <a:xfrm>
            <a:off x="564787" y="3243491"/>
            <a:ext cx="1981431" cy="70100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err="1"/>
          </a:p>
        </p:txBody>
      </p:sp>
      <p:pic>
        <p:nvPicPr>
          <p:cNvPr id="9" name="Kuva 8" descr="Kuva, joka sisältää kohteen kello, Fontti, kuvakaappaus, numero&#10;&#10;Kuvaus luotu automaattisesti">
            <a:extLst>
              <a:ext uri="{FF2B5EF4-FFF2-40B4-BE49-F238E27FC236}">
                <a16:creationId xmlns:a16="http://schemas.microsoft.com/office/drawing/2014/main" id="{CC752E52-8AFA-2CBA-351D-9B2CD7A91B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41" r="2210" b="18491"/>
          <a:stretch/>
        </p:blipFill>
        <p:spPr>
          <a:xfrm>
            <a:off x="1557819" y="3249677"/>
            <a:ext cx="794784" cy="593963"/>
          </a:xfrm>
          <a:prstGeom prst="rect">
            <a:avLst/>
          </a:prstGeom>
        </p:spPr>
      </p:pic>
      <p:pic>
        <p:nvPicPr>
          <p:cNvPr id="16" name="Kuva 15" descr="Kuva, joka sisältää kohteen kello, Fontti, kuvakaappaus, numero&#10;&#10;Kuvaus luotu automaattisesti">
            <a:extLst>
              <a:ext uri="{FF2B5EF4-FFF2-40B4-BE49-F238E27FC236}">
                <a16:creationId xmlns:a16="http://schemas.microsoft.com/office/drawing/2014/main" id="{0CADFE8B-5777-CB7B-93F8-E7DAD851FE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6" t="1" r="60377" b="-1851"/>
          <a:stretch/>
        </p:blipFill>
        <p:spPr>
          <a:xfrm>
            <a:off x="748756" y="3230640"/>
            <a:ext cx="733647" cy="74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2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CE1CE5D5-F5CC-4AF2-3ACE-2B2D5AFF773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err="1"/>
          </a:p>
        </p:txBody>
      </p:sp>
      <p:pic>
        <p:nvPicPr>
          <p:cNvPr id="8" name="Picture Placeholder 7" descr="A small green box with glass doors&#10;&#10;Description automatically generated">
            <a:extLst>
              <a:ext uri="{FF2B5EF4-FFF2-40B4-BE49-F238E27FC236}">
                <a16:creationId xmlns:a16="http://schemas.microsoft.com/office/drawing/2014/main" id="{670DFC17-9768-BA5A-8971-72AC543BB68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1" b="7601"/>
          <a:stretch>
            <a:fillRect/>
          </a:stretch>
        </p:blipFill>
        <p:spPr>
          <a:xfrm>
            <a:off x="905465" y="468586"/>
            <a:ext cx="9449824" cy="5315526"/>
          </a:xfr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44CE3D7-098F-48C8-A75C-AA0766CF8D2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593" y="6163699"/>
            <a:ext cx="1208087" cy="5419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in paikkamerkki 2">
            <a:extLst>
              <a:ext uri="{FF2B5EF4-FFF2-40B4-BE49-F238E27FC236}">
                <a16:creationId xmlns:a16="http://schemas.microsoft.com/office/drawing/2014/main" id="{B2D3CD4E-DA31-42A0-801A-3D3CD6057955}"/>
              </a:ext>
            </a:extLst>
          </p:cNvPr>
          <p:cNvSpPr txBox="1">
            <a:spLocks/>
          </p:cNvSpPr>
          <p:nvPr/>
        </p:nvSpPr>
        <p:spPr>
          <a:xfrm>
            <a:off x="244783" y="5784112"/>
            <a:ext cx="5252244" cy="8715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4800" dirty="0" err="1"/>
              <a:t>Vetrospace</a:t>
            </a:r>
            <a:r>
              <a:rPr lang="fi-FI" sz="4800" dirty="0"/>
              <a:t> XS+</a:t>
            </a:r>
          </a:p>
        </p:txBody>
      </p:sp>
    </p:spTree>
    <p:extLst>
      <p:ext uri="{BB962C8B-B14F-4D97-AF65-F5344CB8AC3E}">
        <p14:creationId xmlns:p14="http://schemas.microsoft.com/office/powerpoint/2010/main" val="2770078606"/>
      </p:ext>
    </p:extLst>
  </p:cSld>
  <p:clrMapOvr>
    <a:masterClrMapping/>
  </p:clrMapOvr>
</p:sld>
</file>

<file path=ppt/theme/theme1.xml><?xml version="1.0" encoding="utf-8"?>
<a:theme xmlns:a="http://schemas.openxmlformats.org/drawingml/2006/main" name="Isku_Teema_final_050218">
  <a:themeElements>
    <a:clrScheme name="Mukautettu 66">
      <a:dk1>
        <a:srgbClr val="000000"/>
      </a:dk1>
      <a:lt1>
        <a:srgbClr val="FFFFFF"/>
      </a:lt1>
      <a:dk2>
        <a:srgbClr val="000000"/>
      </a:dk2>
      <a:lt2>
        <a:srgbClr val="FAFAFA"/>
      </a:lt2>
      <a:accent1>
        <a:srgbClr val="0091EB"/>
      </a:accent1>
      <a:accent2>
        <a:srgbClr val="5971BA"/>
      </a:accent2>
      <a:accent3>
        <a:srgbClr val="B3B3B3"/>
      </a:accent3>
      <a:accent4>
        <a:srgbClr val="DABD94"/>
      </a:accent4>
      <a:accent5>
        <a:srgbClr val="B18A78"/>
      </a:accent5>
      <a:accent6>
        <a:srgbClr val="7C9BA9"/>
      </a:accent6>
      <a:hlink>
        <a:srgbClr val="00BE6E"/>
      </a:hlink>
      <a:folHlink>
        <a:srgbClr val="FF00A0"/>
      </a:folHlink>
    </a:clrScheme>
    <a:fontScheme name="Isku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rtlCol="0" anchor="ctr"/>
      <a:lstStyle>
        <a:defPPr algn="ctr">
          <a:defRPr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SKU_Sis_Template_060218final2" id="{AF55DB93-C6D6-4457-B203-5E5B9240DDD9}" vid="{921AEBB8-1648-47F9-84F1-D010F633A61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7A9559FDBA3C4F8BCA9B4C216FCECC" ma:contentTypeVersion="17" ma:contentTypeDescription="Create a new document." ma:contentTypeScope="" ma:versionID="cc0f8caecc7329f70bd6b4e393d4fd9b">
  <xsd:schema xmlns:xsd="http://www.w3.org/2001/XMLSchema" xmlns:xs="http://www.w3.org/2001/XMLSchema" xmlns:p="http://schemas.microsoft.com/office/2006/metadata/properties" xmlns:ns2="87471b34-3e27-44c7-9f75-7390aca8eb6a" xmlns:ns3="e8774b1f-49cf-4c8e-a9a3-f41cc5bdcab4" targetNamespace="http://schemas.microsoft.com/office/2006/metadata/properties" ma:root="true" ma:fieldsID="81b5148bb292ca50aa60c3bce69dbf22" ns2:_="" ns3:_="">
    <xsd:import namespace="87471b34-3e27-44c7-9f75-7390aca8eb6a"/>
    <xsd:import namespace="e8774b1f-49cf-4c8e-a9a3-f41cc5bdc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471b34-3e27-44c7-9f75-7390aca8eb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f1257e1-d20d-4d5f-a922-628e9df26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774b1f-49cf-4c8e-a9a3-f41cc5bdcab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78b1fe0-fb23-4ead-beba-7798d456fab4}" ma:internalName="TaxCatchAll" ma:showField="CatchAllData" ma:web="e8774b1f-49cf-4c8e-a9a3-f41cc5bdca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471b34-3e27-44c7-9f75-7390aca8eb6a">
      <Terms xmlns="http://schemas.microsoft.com/office/infopath/2007/PartnerControls"/>
    </lcf76f155ced4ddcb4097134ff3c332f>
    <TaxCatchAll xmlns="e8774b1f-49cf-4c8e-a9a3-f41cc5bdcab4" xsi:nil="true"/>
  </documentManagement>
</p:properties>
</file>

<file path=customXml/itemProps1.xml><?xml version="1.0" encoding="utf-8"?>
<ds:datastoreItem xmlns:ds="http://schemas.openxmlformats.org/officeDocument/2006/customXml" ds:itemID="{B81A81D9-D5AC-4628-B985-BDD053351ED8}"/>
</file>

<file path=customXml/itemProps2.xml><?xml version="1.0" encoding="utf-8"?>
<ds:datastoreItem xmlns:ds="http://schemas.openxmlformats.org/officeDocument/2006/customXml" ds:itemID="{41AD3DC2-8838-4565-9F59-F574373E6ACB}"/>
</file>

<file path=customXml/itemProps3.xml><?xml version="1.0" encoding="utf-8"?>
<ds:datastoreItem xmlns:ds="http://schemas.openxmlformats.org/officeDocument/2006/customXml" ds:itemID="{076A73C0-88D5-4C93-8D20-C03A1BB4CABD}"/>
</file>

<file path=docProps/app.xml><?xml version="1.0" encoding="utf-8"?>
<Properties xmlns="http://schemas.openxmlformats.org/officeDocument/2006/extended-properties" xmlns:vt="http://schemas.openxmlformats.org/officeDocument/2006/docPropsVTypes">
  <TotalTime>13863</TotalTime>
  <Words>555</Words>
  <Application>Microsoft Office PowerPoint</Application>
  <PresentationFormat>Laajakuva</PresentationFormat>
  <Paragraphs>77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Raleway Light</vt:lpstr>
      <vt:lpstr>Sofia</vt:lpstr>
      <vt:lpstr>Isku_Teema_final_050218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Tarvainen Elise</dc:creator>
  <cp:lastModifiedBy>Sohlman Reetta</cp:lastModifiedBy>
  <cp:revision>19</cp:revision>
  <cp:lastPrinted>2024-10-01T07:10:50Z</cp:lastPrinted>
  <dcterms:created xsi:type="dcterms:W3CDTF">2020-05-05T04:18:48Z</dcterms:created>
  <dcterms:modified xsi:type="dcterms:W3CDTF">2025-02-06T10:42:40Z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0x0101001D7A9559FDBA3C4F8BCA9B4C216FCECC</vt:lpwstr>
  </property>
</Properties>
</file>